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0" r:id="rId4"/>
    <p:sldId id="259" r:id="rId5"/>
    <p:sldId id="258" r:id="rId6"/>
    <p:sldId id="261" r:id="rId7"/>
    <p:sldId id="262" r:id="rId8"/>
    <p:sldId id="264" r:id="rId9"/>
    <p:sldId id="265" r:id="rId10"/>
    <p:sldId id="271" r:id="rId11"/>
    <p:sldId id="266" r:id="rId12"/>
    <p:sldId id="267" r:id="rId13"/>
    <p:sldId id="268" r:id="rId14"/>
    <p:sldId id="270" r:id="rId15"/>
    <p:sldId id="272" r:id="rId16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>
      <p:cViewPr varScale="1">
        <p:scale>
          <a:sx n="74" d="100"/>
          <a:sy n="74" d="100"/>
        </p:scale>
        <p:origin x="34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4E1F0BD-43DF-72F3-9036-64D4470DB2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60BFAE5-CB55-5C39-EBE1-72F849CB69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2860415-F11F-517E-0D4C-FFF331C8C8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8D1AA-0FFD-4678-AC67-907EB79EDFD8}" type="datetimeFigureOut">
              <a:rPr lang="es-ES" smtClean="0"/>
              <a:t>11/07/2024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D7FC553-B688-0708-A08B-CEE926063F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51BECE5-67AF-ABC2-8135-9B647EE2B5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5106E-D7BC-4F31-89CF-57365EC981E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447030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192F06-8D06-5909-CBB7-1462934152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5D42FE7E-5618-7415-C48A-21491EBC91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C5EFD7F-D81E-6ECE-5BF0-1D3F9B919F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8D1AA-0FFD-4678-AC67-907EB79EDFD8}" type="datetimeFigureOut">
              <a:rPr lang="es-ES" smtClean="0"/>
              <a:t>11/07/2024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6EAA1A9-8223-7D20-05E3-F7EB776508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05532EC-9C02-9451-C8DC-AA7017C44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5106E-D7BC-4F31-89CF-57365EC981E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488773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561360CA-5561-CCAD-2358-6CB2D31AA83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EED1C024-87F1-E696-38C7-2D97F04851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4995437-7A8F-6025-BB8A-693222FEF7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8D1AA-0FFD-4678-AC67-907EB79EDFD8}" type="datetimeFigureOut">
              <a:rPr lang="es-ES" smtClean="0"/>
              <a:t>11/07/2024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82B5F5F-9321-4153-6815-D821B03D08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63BD46B-43C3-C534-26C6-C730EAE51E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5106E-D7BC-4F31-89CF-57365EC981E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515135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B66AE09-9513-4624-588D-D38A7183D4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600CFF1-2AED-7F3A-4A04-9649275C1D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B0BF517-7ED0-9090-B67B-06CE0E714F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8D1AA-0FFD-4678-AC67-907EB79EDFD8}" type="datetimeFigureOut">
              <a:rPr lang="es-ES" smtClean="0"/>
              <a:t>11/07/2024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6D91261-E288-F6C5-F901-8908EDB973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DA79DDD-67D8-CBC8-9DCA-6C39E09D1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5106E-D7BC-4F31-89CF-57365EC981E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00298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A57F4D-D664-5241-6921-A27E258F08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EE89569-30F1-B8CB-97B1-D17C8ABE7E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5F825E7-15EF-5864-4E3B-560FD71A4A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8D1AA-0FFD-4678-AC67-907EB79EDFD8}" type="datetimeFigureOut">
              <a:rPr lang="es-ES" smtClean="0"/>
              <a:t>11/07/2024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B0AA1C2-B7B7-567C-4DA0-944FA31983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796D56C-2D87-5EB3-937B-3A513BDA5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5106E-D7BC-4F31-89CF-57365EC981E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090941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5D339B-082F-7D46-33DC-71D4A9D3D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2C18A3C-BD7E-0E6E-F81D-589F9C5CAC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A1B5C2B8-A2B7-9577-FBD7-68469C5329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DD8223A5-CC33-D5D0-9FFA-8C925E7A0B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8D1AA-0FFD-4678-AC67-907EB79EDFD8}" type="datetimeFigureOut">
              <a:rPr lang="es-ES" smtClean="0"/>
              <a:t>11/07/2024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D0399DB-1729-4C81-C7CB-E729181AA8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69CACEC-352A-A7B1-F81B-6778D3C6E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5106E-D7BC-4F31-89CF-57365EC981E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709358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D6D0F3-1590-BD4D-99AA-D4EE2AA267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AEB2051-41A6-BA08-2FB0-D63B4F9179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BFE20192-D84E-13FB-5368-1528275D64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FD8D4C56-8666-3D50-5A55-D3506722560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4AB46878-2BF6-4F19-CB05-C888274AE6B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00C67FBD-3A71-392C-8A3D-9DA42C95C5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8D1AA-0FFD-4678-AC67-907EB79EDFD8}" type="datetimeFigureOut">
              <a:rPr lang="es-ES" smtClean="0"/>
              <a:t>11/07/2024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33B578FC-D2BD-48C0-60B1-5BFAAA79BE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74AA9B46-8665-566D-BD4F-E755645E9A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5106E-D7BC-4F31-89CF-57365EC981E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751426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D41CDCC-7802-2BF9-9D31-CE0D5EE71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8D3DD1E-99D6-4987-CF6F-7EA938D120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8D1AA-0FFD-4678-AC67-907EB79EDFD8}" type="datetimeFigureOut">
              <a:rPr lang="es-ES" smtClean="0"/>
              <a:t>11/07/2024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D4E2C87C-5268-742B-055B-B7E2E77D7E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C59B2CE1-43A2-DA9C-6A2A-382FD6E808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5106E-D7BC-4F31-89CF-57365EC981E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531941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FC617DD2-6388-B4F9-CC88-E04104AF07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8D1AA-0FFD-4678-AC67-907EB79EDFD8}" type="datetimeFigureOut">
              <a:rPr lang="es-ES" smtClean="0"/>
              <a:t>11/07/2024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180979D8-F240-566B-7195-52142D3583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674B3F7-2798-9443-5C85-34554E324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5106E-D7BC-4F31-89CF-57365EC981E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406203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6F0C47-094B-AA17-55D7-22D30E6B1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FE5CBDA-77CB-134E-1BB9-84936204FB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D9ABBA7-DE0A-BE77-0D9C-7E30891294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8BEBE78-4A39-9ECA-B9F9-687128E8BE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8D1AA-0FFD-4678-AC67-907EB79EDFD8}" type="datetimeFigureOut">
              <a:rPr lang="es-ES" smtClean="0"/>
              <a:t>11/07/2024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083A93DD-F0C6-20D3-6CE9-BE0E75E8B5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6FB65A3-900F-8936-4849-A9A006385F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5106E-D7BC-4F31-89CF-57365EC981E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419600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DE05BD5-3AD9-DE21-D9D4-A897086E19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FD80B3D5-E24B-1440-A5B1-22A49F323C8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D15EA06-1096-2FE0-450A-CE58D857CF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D1FC46F-ED21-7495-368D-19268AEA72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8D1AA-0FFD-4678-AC67-907EB79EDFD8}" type="datetimeFigureOut">
              <a:rPr lang="es-ES" smtClean="0"/>
              <a:t>11/07/2024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AE278F4-3182-215A-C352-E899B98BE1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677A19B-381B-626F-BE5E-CD958E1072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5106E-D7BC-4F31-89CF-57365EC981E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459869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0F07E3B0-C2C6-2A2A-A534-40F7695040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8230CBE-9031-935B-BE9B-17EA81AF74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7A747C7-0445-54AC-CF5D-42C3F9C9F66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0A8D1AA-0FFD-4678-AC67-907EB79EDFD8}" type="datetimeFigureOut">
              <a:rPr lang="es-ES" smtClean="0"/>
              <a:t>11/07/2024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760D8A3-715D-D5BC-1837-401E6BB290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CF9894A-1645-247B-C057-7BE70A251B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FA5106E-D7BC-4F31-89CF-57365EC981E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2381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ídeo 4" descr="Vista desde el ala de un avión">
            <a:extLst>
              <a:ext uri="{FF2B5EF4-FFF2-40B4-BE49-F238E27FC236}">
                <a16:creationId xmlns:a16="http://schemas.microsoft.com/office/drawing/2014/main" id="{BB459ACB-2EE3-E48A-37D8-E5D37519D0E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1" b="285"/>
          <a:stretch/>
        </p:blipFill>
        <p:spPr>
          <a:xfrm>
            <a:off x="152229" y="-170021"/>
            <a:ext cx="12191999" cy="6857990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A85F037-12C6-958A-EB88-FB8E0FD5B4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92370" y="2617620"/>
            <a:ext cx="9663310" cy="128270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endParaRPr lang="es-ES" sz="5200" dirty="0">
              <a:solidFill>
                <a:srgbClr val="FFFFFF"/>
              </a:solidFill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A40BFA1-D42F-FDBF-C730-B26666C21A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endParaRPr lang="es-E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9786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4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Marcador de contenido 4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E1EFE6C7-5F6C-0F98-AD6F-E6576247E0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9" r="-1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066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1DC6ABD-215C-4EA8-A483-CEF5B99AB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AF6A671-C637-4547-85F4-51B6D18813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416432" y="1"/>
            <a:ext cx="2446384" cy="5777808"/>
            <a:chOff x="329184" y="1"/>
            <a:chExt cx="524256" cy="5777808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C575CF26-3D3C-4C5A-A2B7-00432016EF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329184" y="5777809"/>
              <a:ext cx="521208" cy="0"/>
            </a:xfrm>
            <a:prstGeom prst="line">
              <a:avLst/>
            </a:prstGeom>
            <a:ln w="152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9413ED5-9ED4-4772-BCE4-2BCAE6B12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9184" y="1"/>
              <a:ext cx="524256" cy="553211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86598" y="269324"/>
            <a:ext cx="6116779" cy="620877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9AE5FCC-2E58-9F1A-0300-771313DD2E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0572" y="1908406"/>
            <a:ext cx="5608830" cy="2930612"/>
          </a:xfrm>
          <a:prstGeom prst="rect">
            <a:avLst/>
          </a:prstGeom>
        </p:spPr>
      </p:pic>
      <p:pic>
        <p:nvPicPr>
          <p:cNvPr id="9218" name="Picture 2" descr="geeksforgeeks-practice · GitHub Topics · GitHub">
            <a:extLst>
              <a:ext uri="{FF2B5EF4-FFF2-40B4-BE49-F238E27FC236}">
                <a16:creationId xmlns:a16="http://schemas.microsoft.com/office/drawing/2014/main" id="{CE6A2B4E-4163-BA36-BF6C-012BC042EC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217" y="1726210"/>
            <a:ext cx="4692883" cy="3295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1225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Medium's New Logo (2020)— Unfinished Ellipses Logomark | by Medium  Formatting | Blogging Guide | Medium">
            <a:extLst>
              <a:ext uri="{FF2B5EF4-FFF2-40B4-BE49-F238E27FC236}">
                <a16:creationId xmlns:a16="http://schemas.microsoft.com/office/drawing/2014/main" id="{797DD664-20EA-8F64-F604-0565FC8197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3467" y="2033323"/>
            <a:ext cx="5291666" cy="2791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CCAA444E-F492-C954-272B-6ABB3421FC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5133" y="2033323"/>
            <a:ext cx="5949211" cy="2513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2141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1DC6ABD-215C-4EA8-A483-CEF5B99AB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AF6A671-C637-4547-85F4-51B6D18813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416432" y="1"/>
            <a:ext cx="2446384" cy="5777808"/>
            <a:chOff x="329184" y="1"/>
            <a:chExt cx="524256" cy="5777808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C575CF26-3D3C-4C5A-A2B7-00432016EF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329184" y="5777809"/>
              <a:ext cx="521208" cy="0"/>
            </a:xfrm>
            <a:prstGeom prst="line">
              <a:avLst/>
            </a:prstGeom>
            <a:ln w="152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9413ED5-9ED4-4772-BCE4-2BCAE6B12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9184" y="1"/>
              <a:ext cx="524256" cy="553211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86598" y="269324"/>
            <a:ext cx="6116779" cy="620877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90758681-F97F-13FF-696E-DADD007980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5317" y="1864648"/>
            <a:ext cx="5857244" cy="3212871"/>
          </a:xfrm>
          <a:prstGeom prst="rect">
            <a:avLst/>
          </a:prstGeom>
        </p:spPr>
      </p:pic>
      <p:pic>
        <p:nvPicPr>
          <p:cNvPr id="11266" name="Picture 2" descr="My Journey towards becoming a Kaggle Master | by Paras Varshney | Towards  Data Science">
            <a:extLst>
              <a:ext uri="{FF2B5EF4-FFF2-40B4-BE49-F238E27FC236}">
                <a16:creationId xmlns:a16="http://schemas.microsoft.com/office/drawing/2014/main" id="{835C2B00-700D-2C17-53D3-62A4BBA053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483" y="1696720"/>
            <a:ext cx="4507733" cy="3380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67670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85F037-12C6-958A-EB88-FB8E0FD5B4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71547"/>
            <a:ext cx="9144000" cy="2387600"/>
          </a:xfrm>
        </p:spPr>
        <p:txBody>
          <a:bodyPr/>
          <a:lstStyle/>
          <a:p>
            <a:r>
              <a:rPr lang="es-ES" dirty="0"/>
              <a:t>Por que es  mejor 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A40BFA1-D42F-FDBF-C730-B26666C21A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98853"/>
            <a:ext cx="9144000" cy="1655762"/>
          </a:xfrm>
        </p:spPr>
        <p:txBody>
          <a:bodyPr>
            <a:normAutofit/>
          </a:bodyPr>
          <a:lstStyle/>
          <a:p>
            <a:r>
              <a:rPr lang="es-ES" dirty="0"/>
              <a:t>Transformaciones y precauciones necesarias para el tipo de dato</a:t>
            </a:r>
          </a:p>
          <a:p>
            <a:r>
              <a:rPr lang="es-ES" dirty="0"/>
              <a:t>Mejor calidad de datos debido a uso extensivo de API</a:t>
            </a:r>
          </a:p>
          <a:p>
            <a:r>
              <a:rPr lang="es-ES" dirty="0"/>
              <a:t>Mejor limpieza  y generalización de datos </a:t>
            </a:r>
          </a:p>
        </p:txBody>
      </p:sp>
    </p:spTree>
    <p:extLst>
      <p:ext uri="{BB962C8B-B14F-4D97-AF65-F5344CB8AC3E}">
        <p14:creationId xmlns:p14="http://schemas.microsoft.com/office/powerpoint/2010/main" val="22260761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85F037-12C6-958A-EB88-FB8E0FD5B4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71547"/>
            <a:ext cx="9144000" cy="2387600"/>
          </a:xfrm>
        </p:spPr>
        <p:txBody>
          <a:bodyPr/>
          <a:lstStyle/>
          <a:p>
            <a:r>
              <a:rPr lang="es-ES" dirty="0"/>
              <a:t>Que mejorar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A40BFA1-D42F-FDBF-C730-B26666C21A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98853"/>
            <a:ext cx="9144000" cy="1655762"/>
          </a:xfrm>
        </p:spPr>
        <p:txBody>
          <a:bodyPr>
            <a:normAutofit/>
          </a:bodyPr>
          <a:lstStyle/>
          <a:p>
            <a:r>
              <a:rPr lang="es-ES" dirty="0"/>
              <a:t>Mayor cantidad de datos para poder captar la variable fecha mejor</a:t>
            </a:r>
          </a:p>
          <a:p>
            <a:r>
              <a:rPr lang="es-ES" dirty="0"/>
              <a:t>Obtener datos como tipo de asiento </a:t>
            </a:r>
          </a:p>
          <a:p>
            <a:r>
              <a:rPr lang="es-ES" dirty="0"/>
              <a:t>Utilización de redes neuronales </a:t>
            </a:r>
          </a:p>
        </p:txBody>
      </p:sp>
    </p:spTree>
    <p:extLst>
      <p:ext uri="{BB962C8B-B14F-4D97-AF65-F5344CB8AC3E}">
        <p14:creationId xmlns:p14="http://schemas.microsoft.com/office/powerpoint/2010/main" val="30005888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944E337-3E5D-4A1F-A5A1-2057F25B8A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0">
            <a:extLst>
              <a:ext uri="{FF2B5EF4-FFF2-40B4-BE49-F238E27FC236}">
                <a16:creationId xmlns:a16="http://schemas.microsoft.com/office/drawing/2014/main" id="{4DA50D69-7CF7-4844-B844-A2B821C77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7854"/>
            <a:ext cx="12192000" cy="6865854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vión en círculo rojo">
            <a:extLst>
              <a:ext uri="{FF2B5EF4-FFF2-40B4-BE49-F238E27FC236}">
                <a16:creationId xmlns:a16="http://schemas.microsoft.com/office/drawing/2014/main" id="{294EBE76-9E7F-4DF6-8947-A9CD98AEA5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438" r="31237" b="1"/>
          <a:stretch/>
        </p:blipFill>
        <p:spPr>
          <a:xfrm>
            <a:off x="20" y="10"/>
            <a:ext cx="3754739" cy="6857990"/>
          </a:xfrm>
          <a:custGeom>
            <a:avLst/>
            <a:gdLst/>
            <a:ahLst/>
            <a:cxnLst/>
            <a:rect l="l" t="t" r="r" b="b"/>
            <a:pathLst>
              <a:path w="3754759" h="6858000">
                <a:moveTo>
                  <a:pt x="0" y="0"/>
                </a:moveTo>
                <a:lnTo>
                  <a:pt x="3405358" y="0"/>
                </a:lnTo>
                <a:lnTo>
                  <a:pt x="3406298" y="5103"/>
                </a:lnTo>
                <a:cubicBezTo>
                  <a:pt x="3408705" y="9272"/>
                  <a:pt x="3410993" y="13534"/>
                  <a:pt x="3408744" y="22806"/>
                </a:cubicBezTo>
                <a:cubicBezTo>
                  <a:pt x="3398212" y="18869"/>
                  <a:pt x="3412504" y="58782"/>
                  <a:pt x="3403554" y="60481"/>
                </a:cubicBezTo>
                <a:cubicBezTo>
                  <a:pt x="3417198" y="75379"/>
                  <a:pt x="3401704" y="83956"/>
                  <a:pt x="3406685" y="104437"/>
                </a:cubicBezTo>
                <a:cubicBezTo>
                  <a:pt x="3412035" y="113935"/>
                  <a:pt x="3413215" y="120918"/>
                  <a:pt x="3408439" y="130745"/>
                </a:cubicBezTo>
                <a:cubicBezTo>
                  <a:pt x="3434362" y="174436"/>
                  <a:pt x="3410826" y="157826"/>
                  <a:pt x="3422002" y="199353"/>
                </a:cubicBezTo>
                <a:cubicBezTo>
                  <a:pt x="3433366" y="235046"/>
                  <a:pt x="3441595" y="275734"/>
                  <a:pt x="3466217" y="309590"/>
                </a:cubicBezTo>
                <a:cubicBezTo>
                  <a:pt x="3473022" y="315692"/>
                  <a:pt x="3476249" y="331335"/>
                  <a:pt x="3473425" y="344525"/>
                </a:cubicBezTo>
                <a:cubicBezTo>
                  <a:pt x="3472938" y="346792"/>
                  <a:pt x="3472286" y="348904"/>
                  <a:pt x="3471491" y="350788"/>
                </a:cubicBezTo>
                <a:cubicBezTo>
                  <a:pt x="3476473" y="380853"/>
                  <a:pt x="3497528" y="490678"/>
                  <a:pt x="3503314" y="524915"/>
                </a:cubicBezTo>
                <a:cubicBezTo>
                  <a:pt x="3495110" y="528110"/>
                  <a:pt x="3511009" y="544789"/>
                  <a:pt x="3506208" y="556205"/>
                </a:cubicBezTo>
                <a:cubicBezTo>
                  <a:pt x="3501906" y="564424"/>
                  <a:pt x="3505727" y="571402"/>
                  <a:pt x="3506503" y="579730"/>
                </a:cubicBezTo>
                <a:cubicBezTo>
                  <a:pt x="3503352" y="590904"/>
                  <a:pt x="3511763" y="626437"/>
                  <a:pt x="3516997" y="635552"/>
                </a:cubicBezTo>
                <a:cubicBezTo>
                  <a:pt x="3534688" y="657082"/>
                  <a:pt x="3524838" y="708447"/>
                  <a:pt x="3538464" y="726388"/>
                </a:cubicBezTo>
                <a:cubicBezTo>
                  <a:pt x="3540659" y="733032"/>
                  <a:pt x="3541735" y="739585"/>
                  <a:pt x="3542115" y="746049"/>
                </a:cubicBezTo>
                <a:lnTo>
                  <a:pt x="3541598" y="764218"/>
                </a:lnTo>
                <a:lnTo>
                  <a:pt x="3538294" y="769538"/>
                </a:lnTo>
                <a:lnTo>
                  <a:pt x="3539714" y="780556"/>
                </a:lnTo>
                <a:lnTo>
                  <a:pt x="3539328" y="783752"/>
                </a:lnTo>
                <a:cubicBezTo>
                  <a:pt x="3538575" y="789859"/>
                  <a:pt x="3537953" y="795880"/>
                  <a:pt x="3537882" y="801812"/>
                </a:cubicBezTo>
                <a:cubicBezTo>
                  <a:pt x="3555332" y="793164"/>
                  <a:pt x="3540143" y="850853"/>
                  <a:pt x="3553763" y="833773"/>
                </a:cubicBezTo>
                <a:cubicBezTo>
                  <a:pt x="3556400" y="864868"/>
                  <a:pt x="3568671" y="840452"/>
                  <a:pt x="3557696" y="878520"/>
                </a:cubicBezTo>
                <a:cubicBezTo>
                  <a:pt x="3574636" y="926170"/>
                  <a:pt x="3572932" y="1002669"/>
                  <a:pt x="3596902" y="1039468"/>
                </a:cubicBezTo>
                <a:cubicBezTo>
                  <a:pt x="3588227" y="1035176"/>
                  <a:pt x="3582669" y="1055878"/>
                  <a:pt x="3587550" y="1069793"/>
                </a:cubicBezTo>
                <a:cubicBezTo>
                  <a:pt x="3553603" y="1054905"/>
                  <a:pt x="3620138" y="1124159"/>
                  <a:pt x="3598129" y="1137690"/>
                </a:cubicBezTo>
                <a:cubicBezTo>
                  <a:pt x="3619154" y="1137277"/>
                  <a:pt x="3657845" y="1198819"/>
                  <a:pt x="3642072" y="1229443"/>
                </a:cubicBezTo>
                <a:cubicBezTo>
                  <a:pt x="3648492" y="1274612"/>
                  <a:pt x="3667414" y="1305895"/>
                  <a:pt x="3662799" y="1353804"/>
                </a:cubicBezTo>
                <a:cubicBezTo>
                  <a:pt x="3665680" y="1355144"/>
                  <a:pt x="3668149" y="1357448"/>
                  <a:pt x="3670319" y="1360420"/>
                </a:cubicBezTo>
                <a:lnTo>
                  <a:pt x="3675717" y="1370453"/>
                </a:lnTo>
                <a:lnTo>
                  <a:pt x="3675458" y="1372456"/>
                </a:lnTo>
                <a:cubicBezTo>
                  <a:pt x="3675775" y="1380261"/>
                  <a:pt x="3677154" y="1384198"/>
                  <a:pt x="3678998" y="1386422"/>
                </a:cubicBezTo>
                <a:lnTo>
                  <a:pt x="3681613" y="1387932"/>
                </a:lnTo>
                <a:lnTo>
                  <a:pt x="3684619" y="1397028"/>
                </a:lnTo>
                <a:lnTo>
                  <a:pt x="3692094" y="1413643"/>
                </a:lnTo>
                <a:lnTo>
                  <a:pt x="3692036" y="1417975"/>
                </a:lnTo>
                <a:lnTo>
                  <a:pt x="3701043" y="1444940"/>
                </a:lnTo>
                <a:lnTo>
                  <a:pt x="3700474" y="1445893"/>
                </a:lnTo>
                <a:cubicBezTo>
                  <a:pt x="3699407" y="1448641"/>
                  <a:pt x="3699006" y="1451835"/>
                  <a:pt x="3699990" y="1456030"/>
                </a:cubicBezTo>
                <a:cubicBezTo>
                  <a:pt x="3688343" y="1458099"/>
                  <a:pt x="3696713" y="1461887"/>
                  <a:pt x="3700642" y="1474079"/>
                </a:cubicBezTo>
                <a:cubicBezTo>
                  <a:pt x="3683431" y="1480016"/>
                  <a:pt x="3700716" y="1509516"/>
                  <a:pt x="3693587" y="1522890"/>
                </a:cubicBezTo>
                <a:cubicBezTo>
                  <a:pt x="3696861" y="1531716"/>
                  <a:pt x="3700010" y="1541157"/>
                  <a:pt x="3702900" y="1551068"/>
                </a:cubicBezTo>
                <a:lnTo>
                  <a:pt x="3708038" y="1631578"/>
                </a:lnTo>
                <a:lnTo>
                  <a:pt x="3698097" y="1716642"/>
                </a:lnTo>
                <a:cubicBezTo>
                  <a:pt x="3699314" y="1747867"/>
                  <a:pt x="3695412" y="1775147"/>
                  <a:pt x="3700384" y="1801382"/>
                </a:cubicBezTo>
                <a:cubicBezTo>
                  <a:pt x="3696845" y="1812311"/>
                  <a:pt x="3695699" y="1822504"/>
                  <a:pt x="3702257" y="1832013"/>
                </a:cubicBezTo>
                <a:cubicBezTo>
                  <a:pt x="3701651" y="1861238"/>
                  <a:pt x="3693313" y="1868713"/>
                  <a:pt x="3700986" y="1886838"/>
                </a:cubicBezTo>
                <a:cubicBezTo>
                  <a:pt x="3687741" y="1903887"/>
                  <a:pt x="3693148" y="1904594"/>
                  <a:pt x="3697545" y="1912087"/>
                </a:cubicBezTo>
                <a:lnTo>
                  <a:pt x="3697885" y="1913171"/>
                </a:lnTo>
                <a:lnTo>
                  <a:pt x="3695987" y="1915505"/>
                </a:lnTo>
                <a:lnTo>
                  <a:pt x="3695284" y="1920179"/>
                </a:lnTo>
                <a:lnTo>
                  <a:pt x="3696499" y="1932787"/>
                </a:lnTo>
                <a:lnTo>
                  <a:pt x="3697473" y="1937503"/>
                </a:lnTo>
                <a:cubicBezTo>
                  <a:pt x="3697953" y="1940760"/>
                  <a:pt x="3698023" y="1942937"/>
                  <a:pt x="3697799" y="1944457"/>
                </a:cubicBezTo>
                <a:lnTo>
                  <a:pt x="3697642" y="1944638"/>
                </a:lnTo>
                <a:lnTo>
                  <a:pt x="3698268" y="1951136"/>
                </a:lnTo>
                <a:cubicBezTo>
                  <a:pt x="3699704" y="1962083"/>
                  <a:pt x="3701457" y="1972719"/>
                  <a:pt x="3703418" y="1982828"/>
                </a:cubicBezTo>
                <a:cubicBezTo>
                  <a:pt x="3694620" y="1991887"/>
                  <a:pt x="3707345" y="2028973"/>
                  <a:pt x="3689767" y="2025705"/>
                </a:cubicBezTo>
                <a:cubicBezTo>
                  <a:pt x="3691896" y="2039367"/>
                  <a:pt x="3699517" y="2047321"/>
                  <a:pt x="3687894" y="2043252"/>
                </a:cubicBezTo>
                <a:cubicBezTo>
                  <a:pt x="3688268" y="2047766"/>
                  <a:pt x="3687435" y="2050599"/>
                  <a:pt x="3686015" y="2052668"/>
                </a:cubicBezTo>
                <a:lnTo>
                  <a:pt x="3685329" y="2053280"/>
                </a:lnTo>
                <a:lnTo>
                  <a:pt x="3690348" y="2083660"/>
                </a:lnTo>
                <a:lnTo>
                  <a:pt x="3689688" y="2087758"/>
                </a:lnTo>
                <a:lnTo>
                  <a:pt x="3694656" y="2107476"/>
                </a:lnTo>
                <a:lnTo>
                  <a:pt x="3696317" y="2117709"/>
                </a:lnTo>
                <a:lnTo>
                  <a:pt x="3698652" y="2120508"/>
                </a:lnTo>
                <a:cubicBezTo>
                  <a:pt x="3700138" y="2123582"/>
                  <a:pt x="3700933" y="2128051"/>
                  <a:pt x="3700157" y="2135655"/>
                </a:cubicBezTo>
                <a:lnTo>
                  <a:pt x="3699626" y="2137431"/>
                </a:lnTo>
                <a:lnTo>
                  <a:pt x="3703486" y="2149795"/>
                </a:lnTo>
                <a:cubicBezTo>
                  <a:pt x="3705184" y="2153754"/>
                  <a:pt x="3707268" y="2157232"/>
                  <a:pt x="3709885" y="2160002"/>
                </a:cubicBezTo>
                <a:cubicBezTo>
                  <a:pt x="3698737" y="2203287"/>
                  <a:pt x="3712805" y="2242927"/>
                  <a:pt x="3712777" y="2289319"/>
                </a:cubicBezTo>
                <a:cubicBezTo>
                  <a:pt x="3693169" y="2310331"/>
                  <a:pt x="3722276" y="2389074"/>
                  <a:pt x="3742794" y="2399589"/>
                </a:cubicBezTo>
                <a:cubicBezTo>
                  <a:pt x="3725319" y="2400703"/>
                  <a:pt x="3751962" y="2457534"/>
                  <a:pt x="3753311" y="2472464"/>
                </a:cubicBezTo>
                <a:cubicBezTo>
                  <a:pt x="3753760" y="2477441"/>
                  <a:pt x="3751399" y="2477762"/>
                  <a:pt x="3743656" y="2469811"/>
                </a:cubicBezTo>
                <a:cubicBezTo>
                  <a:pt x="3746474" y="2485608"/>
                  <a:pt x="3738186" y="2502460"/>
                  <a:pt x="3730339" y="2493869"/>
                </a:cubicBezTo>
                <a:cubicBezTo>
                  <a:pt x="3748556" y="2541387"/>
                  <a:pt x="3736267" y="2613433"/>
                  <a:pt x="3746134" y="2667651"/>
                </a:cubicBezTo>
                <a:cubicBezTo>
                  <a:pt x="3730160" y="2698252"/>
                  <a:pt x="3745496" y="2681337"/>
                  <a:pt x="3743743" y="2712354"/>
                </a:cubicBezTo>
                <a:cubicBezTo>
                  <a:pt x="3759373" y="2703131"/>
                  <a:pt x="3736572" y="2750256"/>
                  <a:pt x="3754759" y="2751060"/>
                </a:cubicBezTo>
                <a:cubicBezTo>
                  <a:pt x="3753864" y="2756679"/>
                  <a:pt x="3752424" y="2762098"/>
                  <a:pt x="3750841" y="2767527"/>
                </a:cubicBezTo>
                <a:lnTo>
                  <a:pt x="3750021" y="2770377"/>
                </a:lnTo>
                <a:lnTo>
                  <a:pt x="3749874" y="2781617"/>
                </a:lnTo>
                <a:lnTo>
                  <a:pt x="3745916" y="2784975"/>
                </a:lnTo>
                <a:lnTo>
                  <a:pt x="3742888" y="2802030"/>
                </a:lnTo>
                <a:cubicBezTo>
                  <a:pt x="3742360" y="2808388"/>
                  <a:pt x="3742498" y="2815196"/>
                  <a:pt x="3743710" y="2822667"/>
                </a:cubicBezTo>
                <a:cubicBezTo>
                  <a:pt x="3751787" y="2840797"/>
                  <a:pt x="3744398" y="2870002"/>
                  <a:pt x="3746201" y="2896003"/>
                </a:cubicBezTo>
                <a:lnTo>
                  <a:pt x="3749006" y="2907846"/>
                </a:lnTo>
                <a:lnTo>
                  <a:pt x="3747206" y="2947037"/>
                </a:lnTo>
                <a:cubicBezTo>
                  <a:pt x="3747030" y="2958176"/>
                  <a:pt x="3747214" y="2969719"/>
                  <a:pt x="3748070" y="2981841"/>
                </a:cubicBezTo>
                <a:lnTo>
                  <a:pt x="3750937" y="3004278"/>
                </a:lnTo>
                <a:lnTo>
                  <a:pt x="3749761" y="3010254"/>
                </a:lnTo>
                <a:cubicBezTo>
                  <a:pt x="3750425" y="3020530"/>
                  <a:pt x="3756245" y="3033889"/>
                  <a:pt x="3749923" y="3032983"/>
                </a:cubicBezTo>
                <a:lnTo>
                  <a:pt x="3752658" y="3044429"/>
                </a:lnTo>
                <a:lnTo>
                  <a:pt x="3748217" y="3056076"/>
                </a:lnTo>
                <a:cubicBezTo>
                  <a:pt x="3747117" y="3057381"/>
                  <a:pt x="3745928" y="3058381"/>
                  <a:pt x="3744691" y="3059042"/>
                </a:cubicBezTo>
                <a:lnTo>
                  <a:pt x="3747123" y="3075102"/>
                </a:lnTo>
                <a:lnTo>
                  <a:pt x="3744190" y="3088509"/>
                </a:lnTo>
                <a:lnTo>
                  <a:pt x="3747093" y="3099930"/>
                </a:lnTo>
                <a:lnTo>
                  <a:pt x="3746799" y="3104743"/>
                </a:lnTo>
                <a:lnTo>
                  <a:pt x="3745610" y="3116729"/>
                </a:lnTo>
                <a:cubicBezTo>
                  <a:pt x="3744666" y="3122891"/>
                  <a:pt x="3743503" y="3129792"/>
                  <a:pt x="3742676" y="3137453"/>
                </a:cubicBezTo>
                <a:lnTo>
                  <a:pt x="3742441" y="3143884"/>
                </a:lnTo>
                <a:lnTo>
                  <a:pt x="3737104" y="3158122"/>
                </a:lnTo>
                <a:cubicBezTo>
                  <a:pt x="3733050" y="3168490"/>
                  <a:pt x="3730374" y="3176626"/>
                  <a:pt x="3733275" y="3185367"/>
                </a:cubicBezTo>
                <a:cubicBezTo>
                  <a:pt x="3728135" y="3200760"/>
                  <a:pt x="3712176" y="3212117"/>
                  <a:pt x="3717639" y="3233769"/>
                </a:cubicBezTo>
                <a:cubicBezTo>
                  <a:pt x="3709851" y="3227497"/>
                  <a:pt x="3717920" y="3258095"/>
                  <a:pt x="3710433" y="3262123"/>
                </a:cubicBezTo>
                <a:cubicBezTo>
                  <a:pt x="3704342" y="3264110"/>
                  <a:pt x="3705370" y="3273856"/>
                  <a:pt x="3703458" y="3281408"/>
                </a:cubicBezTo>
                <a:cubicBezTo>
                  <a:pt x="3697412" y="3287020"/>
                  <a:pt x="3693483" y="3324746"/>
                  <a:pt x="3695027" y="3337739"/>
                </a:cubicBezTo>
                <a:cubicBezTo>
                  <a:pt x="3703095" y="3374177"/>
                  <a:pt x="3679154" y="3404974"/>
                  <a:pt x="3684951" y="3434139"/>
                </a:cubicBezTo>
                <a:cubicBezTo>
                  <a:pt x="3684732" y="3441861"/>
                  <a:pt x="3683615" y="3448308"/>
                  <a:pt x="3681946" y="3453928"/>
                </a:cubicBezTo>
                <a:lnTo>
                  <a:pt x="3675939" y="3468021"/>
                </a:lnTo>
                <a:cubicBezTo>
                  <a:pt x="3674480" y="3468264"/>
                  <a:pt x="3673022" y="3468506"/>
                  <a:pt x="3671563" y="3468748"/>
                </a:cubicBezTo>
                <a:lnTo>
                  <a:pt x="3669360" y="3479164"/>
                </a:lnTo>
                <a:lnTo>
                  <a:pt x="3668060" y="3481325"/>
                </a:lnTo>
                <a:cubicBezTo>
                  <a:pt x="3665560" y="3485437"/>
                  <a:pt x="3663197" y="3489622"/>
                  <a:pt x="3661315" y="3494328"/>
                </a:cubicBezTo>
                <a:cubicBezTo>
                  <a:pt x="3678446" y="3506175"/>
                  <a:pt x="3648136" y="3536311"/>
                  <a:pt x="3664679" y="3537226"/>
                </a:cubicBezTo>
                <a:cubicBezTo>
                  <a:pt x="3657322" y="3565147"/>
                  <a:pt x="3674997" y="3558694"/>
                  <a:pt x="3654205" y="3577551"/>
                </a:cubicBezTo>
                <a:cubicBezTo>
                  <a:pt x="3653633" y="3634248"/>
                  <a:pt x="3628736" y="3694092"/>
                  <a:pt x="3637325" y="3749618"/>
                </a:cubicBezTo>
                <a:cubicBezTo>
                  <a:pt x="3631446" y="3736800"/>
                  <a:pt x="3620480" y="3747498"/>
                  <a:pt x="3620258" y="3763981"/>
                </a:cubicBezTo>
                <a:cubicBezTo>
                  <a:pt x="3596667" y="3715365"/>
                  <a:pt x="3630603" y="3842969"/>
                  <a:pt x="3608193" y="3830141"/>
                </a:cubicBezTo>
                <a:cubicBezTo>
                  <a:pt x="3625759" y="3852486"/>
                  <a:pt x="3638965" y="3943841"/>
                  <a:pt x="3616479" y="3951521"/>
                </a:cubicBezTo>
                <a:cubicBezTo>
                  <a:pt x="3607940" y="3994867"/>
                  <a:pt x="3614033" y="4040502"/>
                  <a:pt x="3595498" y="4074157"/>
                </a:cubicBezTo>
                <a:cubicBezTo>
                  <a:pt x="3597477" y="4078342"/>
                  <a:pt x="3598819" y="4082864"/>
                  <a:pt x="3599706" y="4087599"/>
                </a:cubicBezTo>
                <a:lnTo>
                  <a:pt x="3601103" y="4101515"/>
                </a:lnTo>
                <a:lnTo>
                  <a:pt x="3600274" y="4102849"/>
                </a:lnTo>
                <a:cubicBezTo>
                  <a:pt x="3598143" y="4109482"/>
                  <a:pt x="3598077" y="4114144"/>
                  <a:pt x="3598925" y="4117926"/>
                </a:cubicBezTo>
                <a:lnTo>
                  <a:pt x="3600630" y="4121966"/>
                </a:lnTo>
                <a:lnTo>
                  <a:pt x="3600331" y="4132543"/>
                </a:lnTo>
                <a:lnTo>
                  <a:pt x="3601432" y="4154003"/>
                </a:lnTo>
                <a:lnTo>
                  <a:pt x="3600054" y="4157433"/>
                </a:lnTo>
                <a:lnTo>
                  <a:pt x="3599248" y="4188888"/>
                </a:lnTo>
                <a:cubicBezTo>
                  <a:pt x="3598993" y="4188940"/>
                  <a:pt x="3598738" y="4188992"/>
                  <a:pt x="3598484" y="4189044"/>
                </a:cubicBezTo>
                <a:cubicBezTo>
                  <a:pt x="3596754" y="4190111"/>
                  <a:pt x="3595443" y="4192250"/>
                  <a:pt x="3594971" y="4196698"/>
                </a:cubicBezTo>
                <a:cubicBezTo>
                  <a:pt x="3584674" y="4185805"/>
                  <a:pt x="3590455" y="4197885"/>
                  <a:pt x="3589971" y="4211958"/>
                </a:cubicBezTo>
                <a:cubicBezTo>
                  <a:pt x="3573870" y="4198179"/>
                  <a:pt x="3579156" y="4240607"/>
                  <a:pt x="3569135" y="4243705"/>
                </a:cubicBezTo>
                <a:cubicBezTo>
                  <a:pt x="3569142" y="4254351"/>
                  <a:pt x="3568856" y="4265362"/>
                  <a:pt x="3568210" y="4276468"/>
                </a:cubicBezTo>
                <a:lnTo>
                  <a:pt x="3567613" y="4282925"/>
                </a:lnTo>
                <a:cubicBezTo>
                  <a:pt x="3567553" y="4282949"/>
                  <a:pt x="3567492" y="4282974"/>
                  <a:pt x="3567432" y="4282999"/>
                </a:cubicBezTo>
                <a:cubicBezTo>
                  <a:pt x="3566940" y="4284280"/>
                  <a:pt x="3566607" y="4286359"/>
                  <a:pt x="3566464" y="4289697"/>
                </a:cubicBezTo>
                <a:lnTo>
                  <a:pt x="3566526" y="4294698"/>
                </a:lnTo>
                <a:lnTo>
                  <a:pt x="3565367" y="4307225"/>
                </a:lnTo>
                <a:lnTo>
                  <a:pt x="3563841" y="4311164"/>
                </a:lnTo>
                <a:lnTo>
                  <a:pt x="3561610" y="4312189"/>
                </a:lnTo>
                <a:lnTo>
                  <a:pt x="3561734" y="4313408"/>
                </a:lnTo>
                <a:cubicBezTo>
                  <a:pt x="3564537" y="4323096"/>
                  <a:pt x="3569544" y="4327053"/>
                  <a:pt x="3553832" y="4334910"/>
                </a:cubicBezTo>
                <a:cubicBezTo>
                  <a:pt x="3557797" y="4356533"/>
                  <a:pt x="3548502" y="4358433"/>
                  <a:pt x="3542564" y="4385380"/>
                </a:cubicBezTo>
                <a:cubicBezTo>
                  <a:pt x="3547050" y="4398267"/>
                  <a:pt x="3544091" y="4407098"/>
                  <a:pt x="3538724" y="4415150"/>
                </a:cubicBezTo>
                <a:cubicBezTo>
                  <a:pt x="3538633" y="4442707"/>
                  <a:pt x="3529920" y="4465824"/>
                  <a:pt x="3525348" y="4495753"/>
                </a:cubicBezTo>
                <a:cubicBezTo>
                  <a:pt x="3529387" y="4530212"/>
                  <a:pt x="3514579" y="4543935"/>
                  <a:pt x="3509749" y="4575934"/>
                </a:cubicBezTo>
                <a:cubicBezTo>
                  <a:pt x="3519579" y="4606914"/>
                  <a:pt x="3496418" y="4596497"/>
                  <a:pt x="3489779" y="4611927"/>
                </a:cubicBezTo>
                <a:lnTo>
                  <a:pt x="3488856" y="4616508"/>
                </a:lnTo>
                <a:lnTo>
                  <a:pt x="3489486" y="4629163"/>
                </a:lnTo>
                <a:lnTo>
                  <a:pt x="3490242" y="4633947"/>
                </a:lnTo>
                <a:cubicBezTo>
                  <a:pt x="3490570" y="4637233"/>
                  <a:pt x="3490539" y="4639406"/>
                  <a:pt x="3490244" y="4640894"/>
                </a:cubicBezTo>
                <a:lnTo>
                  <a:pt x="3490078" y="4641059"/>
                </a:lnTo>
                <a:lnTo>
                  <a:pt x="3490403" y="4647582"/>
                </a:lnTo>
                <a:cubicBezTo>
                  <a:pt x="3491330" y="4658608"/>
                  <a:pt x="3492590" y="4669354"/>
                  <a:pt x="3494082" y="4679601"/>
                </a:cubicBezTo>
                <a:cubicBezTo>
                  <a:pt x="3484854" y="4687754"/>
                  <a:pt x="3495864" y="4725869"/>
                  <a:pt x="3478421" y="4720918"/>
                </a:cubicBezTo>
                <a:cubicBezTo>
                  <a:pt x="3479918" y="4734712"/>
                  <a:pt x="3487176" y="4743359"/>
                  <a:pt x="3475730" y="4738188"/>
                </a:cubicBezTo>
                <a:cubicBezTo>
                  <a:pt x="3475894" y="4742712"/>
                  <a:pt x="3474928" y="4745450"/>
                  <a:pt x="3473409" y="4747368"/>
                </a:cubicBezTo>
                <a:lnTo>
                  <a:pt x="3472696" y="4747913"/>
                </a:lnTo>
                <a:lnTo>
                  <a:pt x="3476304" y="4778609"/>
                </a:lnTo>
                <a:lnTo>
                  <a:pt x="3475454" y="4782623"/>
                </a:lnTo>
                <a:lnTo>
                  <a:pt x="3479507" y="4802712"/>
                </a:lnTo>
                <a:lnTo>
                  <a:pt x="3480695" y="4813049"/>
                </a:lnTo>
                <a:lnTo>
                  <a:pt x="3482902" y="4816057"/>
                </a:lnTo>
                <a:cubicBezTo>
                  <a:pt x="3484247" y="4819259"/>
                  <a:pt x="3484834" y="4823783"/>
                  <a:pt x="3483703" y="4831270"/>
                </a:cubicBezTo>
                <a:lnTo>
                  <a:pt x="3483090" y="4832984"/>
                </a:lnTo>
                <a:lnTo>
                  <a:pt x="3486378" y="4845654"/>
                </a:lnTo>
                <a:cubicBezTo>
                  <a:pt x="3487893" y="4849755"/>
                  <a:pt x="3489817" y="4853416"/>
                  <a:pt x="3492309" y="4856425"/>
                </a:cubicBezTo>
                <a:cubicBezTo>
                  <a:pt x="3479133" y="4898390"/>
                  <a:pt x="3491371" y="4939174"/>
                  <a:pt x="3489182" y="4985308"/>
                </a:cubicBezTo>
                <a:cubicBezTo>
                  <a:pt x="3492413" y="5037202"/>
                  <a:pt x="3496839" y="5073159"/>
                  <a:pt x="3498182" y="5107346"/>
                </a:cubicBezTo>
                <a:cubicBezTo>
                  <a:pt x="3500266" y="5123329"/>
                  <a:pt x="3506680" y="5240376"/>
                  <a:pt x="3499225" y="5231073"/>
                </a:cubicBezTo>
                <a:cubicBezTo>
                  <a:pt x="3515247" y="5280090"/>
                  <a:pt x="3497607" y="5309911"/>
                  <a:pt x="3504960" y="5364785"/>
                </a:cubicBezTo>
                <a:cubicBezTo>
                  <a:pt x="3487546" y="5393671"/>
                  <a:pt x="3503686" y="5378336"/>
                  <a:pt x="3500486" y="5409009"/>
                </a:cubicBezTo>
                <a:cubicBezTo>
                  <a:pt x="3516561" y="5401350"/>
                  <a:pt x="3491544" y="5446009"/>
                  <a:pt x="3509710" y="5448570"/>
                </a:cubicBezTo>
                <a:cubicBezTo>
                  <a:pt x="3508555" y="5454072"/>
                  <a:pt x="3506859" y="5459319"/>
                  <a:pt x="3505022" y="5464568"/>
                </a:cubicBezTo>
                <a:lnTo>
                  <a:pt x="3504070" y="5467320"/>
                </a:lnTo>
                <a:lnTo>
                  <a:pt x="3503399" y="5478483"/>
                </a:lnTo>
                <a:lnTo>
                  <a:pt x="3499281" y="5481443"/>
                </a:lnTo>
                <a:lnTo>
                  <a:pt x="3499047" y="5616712"/>
                </a:lnTo>
                <a:cubicBezTo>
                  <a:pt x="3502347" y="5628424"/>
                  <a:pt x="3503819" y="5666768"/>
                  <a:pt x="3498775" y="5675291"/>
                </a:cubicBezTo>
                <a:cubicBezTo>
                  <a:pt x="3497984" y="5683547"/>
                  <a:pt x="3500335" y="5692400"/>
                  <a:pt x="3494739" y="5697458"/>
                </a:cubicBezTo>
                <a:cubicBezTo>
                  <a:pt x="3492180" y="5715432"/>
                  <a:pt x="3486290" y="5756597"/>
                  <a:pt x="3483423" y="5783137"/>
                </a:cubicBezTo>
                <a:cubicBezTo>
                  <a:pt x="3491452" y="5796973"/>
                  <a:pt x="3477643" y="5819988"/>
                  <a:pt x="3477532" y="5856699"/>
                </a:cubicBezTo>
                <a:cubicBezTo>
                  <a:pt x="3486776" y="5871818"/>
                  <a:pt x="3477340" y="5881447"/>
                  <a:pt x="3490032" y="5910638"/>
                </a:cubicBezTo>
                <a:cubicBezTo>
                  <a:pt x="3488930" y="5911913"/>
                  <a:pt x="3487924" y="5913488"/>
                  <a:pt x="3487046" y="5915313"/>
                </a:cubicBezTo>
                <a:cubicBezTo>
                  <a:pt x="3481941" y="5925917"/>
                  <a:pt x="3482137" y="5942505"/>
                  <a:pt x="3487484" y="5952365"/>
                </a:cubicBezTo>
                <a:cubicBezTo>
                  <a:pt x="3504666" y="5999029"/>
                  <a:pt x="3505019" y="6042078"/>
                  <a:pt x="3509266" y="6082373"/>
                </a:cubicBezTo>
                <a:cubicBezTo>
                  <a:pt x="3512265" y="6128005"/>
                  <a:pt x="3492950" y="6098121"/>
                  <a:pt x="3509564" y="6154771"/>
                </a:cubicBezTo>
                <a:cubicBezTo>
                  <a:pt x="3503223" y="6161045"/>
                  <a:pt x="3503062" y="6168289"/>
                  <a:pt x="3506404" y="6180433"/>
                </a:cubicBezTo>
                <a:cubicBezTo>
                  <a:pt x="3507378" y="6202614"/>
                  <a:pt x="3491084" y="6201180"/>
                  <a:pt x="3501312" y="6223427"/>
                </a:cubicBezTo>
                <a:cubicBezTo>
                  <a:pt x="3492497" y="6219559"/>
                  <a:pt x="3498753" y="6265580"/>
                  <a:pt x="3489469" y="6255476"/>
                </a:cubicBezTo>
                <a:cubicBezTo>
                  <a:pt x="3481791" y="6270065"/>
                  <a:pt x="3495037" y="6276996"/>
                  <a:pt x="3488398" y="6291462"/>
                </a:cubicBezTo>
                <a:cubicBezTo>
                  <a:pt x="3487099" y="6307679"/>
                  <a:pt x="3497555" y="6282019"/>
                  <a:pt x="3498547" y="6299935"/>
                </a:cubicBezTo>
                <a:cubicBezTo>
                  <a:pt x="3498173" y="6321676"/>
                  <a:pt x="3514193" y="6321381"/>
                  <a:pt x="3494028" y="6338390"/>
                </a:cubicBezTo>
                <a:lnTo>
                  <a:pt x="3486030" y="6396716"/>
                </a:lnTo>
                <a:cubicBezTo>
                  <a:pt x="3491309" y="6409668"/>
                  <a:pt x="3488928" y="6420134"/>
                  <a:pt x="3484103" y="6430386"/>
                </a:cubicBezTo>
                <a:cubicBezTo>
                  <a:pt x="3485763" y="6460632"/>
                  <a:pt x="3478568" y="6488285"/>
                  <a:pt x="3475922" y="6522318"/>
                </a:cubicBezTo>
                <a:cubicBezTo>
                  <a:pt x="3482128" y="6559051"/>
                  <a:pt x="3468277" y="6578006"/>
                  <a:pt x="3465506" y="6614374"/>
                </a:cubicBezTo>
                <a:cubicBezTo>
                  <a:pt x="3478925" y="6650248"/>
                  <a:pt x="3446064" y="6638174"/>
                  <a:pt x="3446789" y="6668768"/>
                </a:cubicBezTo>
                <a:cubicBezTo>
                  <a:pt x="3458869" y="6718505"/>
                  <a:pt x="3435878" y="6667592"/>
                  <a:pt x="3439582" y="6744454"/>
                </a:cubicBezTo>
                <a:cubicBezTo>
                  <a:pt x="3441631" y="6748797"/>
                  <a:pt x="3439393" y="6758101"/>
                  <a:pt x="3436538" y="6757102"/>
                </a:cubicBezTo>
                <a:cubicBezTo>
                  <a:pt x="3437461" y="6773941"/>
                  <a:pt x="3420846" y="6822488"/>
                  <a:pt x="3424061" y="6846522"/>
                </a:cubicBezTo>
                <a:lnTo>
                  <a:pt x="342303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3EE4696-C57A-51CB-19A3-315C0F3E5B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64967" y="1500996"/>
            <a:ext cx="6961516" cy="3588589"/>
          </a:xfrm>
          <a:ln w="28575">
            <a:solidFill>
              <a:schemeClr val="accent1"/>
            </a:solidFill>
          </a:ln>
        </p:spPr>
        <p:txBody>
          <a:bodyPr anchor="t">
            <a:normAutofit fontScale="77500" lnSpcReduction="20000"/>
          </a:bodyPr>
          <a:lstStyle/>
          <a:p>
            <a:pPr>
              <a:lnSpc>
                <a:spcPct val="160000"/>
              </a:lnSpc>
            </a:pPr>
            <a:endParaRPr lang="es-ES" sz="2600" dirty="0">
              <a:latin typeface="Arial Rounded MT Bold" panose="020F07040305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6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s-ES" sz="2600" dirty="0">
                <a:latin typeface="Arial Rounded MT Bold" panose="020F0704030504030204" pitchFamily="34" charset="0"/>
              </a:rPr>
              <a:t>Herramientas de búsqueda de viajes y agencias de viajes: Atraer más clientes con mejores ofertas. </a:t>
            </a:r>
          </a:p>
          <a:p>
            <a:pPr marL="0" marR="0" lvl="0" indent="0" algn="l" defTabSz="914400" rtl="0" eaLnBrk="0" fontAlgn="base" latinLnBrk="0" hangingPunct="0">
              <a:lnSpc>
                <a:spcPct val="16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s-ES" altLang="es-ES" sz="2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Rounded MT Bold" panose="020F07040305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6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ES" altLang="es-ES" sz="2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Rounded MT Bold" panose="020F0704030504030204" pitchFamily="34" charset="0"/>
              </a:rPr>
              <a:t>Para viajeros: Tu asesor financiero de viajes personal. </a:t>
            </a:r>
          </a:p>
          <a:p>
            <a:pPr marL="0" marR="0" lvl="0" indent="0" algn="l" defTabSz="914400" rtl="0" eaLnBrk="0" fontAlgn="base" latinLnBrk="0" hangingPunct="0">
              <a:lnSpc>
                <a:spcPct val="16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s-ES" altLang="es-ES" sz="2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Rounded MT Bold" panose="020F07040305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6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ES" altLang="es-ES" sz="2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Rounded MT Bold" panose="020F0704030504030204" pitchFamily="34" charset="0"/>
              </a:rPr>
              <a:t>Ahorra dinero, elimina el estrés de comprar boletos</a:t>
            </a:r>
            <a:endParaRPr lang="es-ES" sz="2600" dirty="0">
              <a:latin typeface="Arial Rounded MT Bold" panose="020F0704030504030204" pitchFamily="34" charset="0"/>
            </a:endParaRPr>
          </a:p>
          <a:p>
            <a:endParaRPr lang="es-ES" sz="3200" dirty="0"/>
          </a:p>
        </p:txBody>
      </p:sp>
    </p:spTree>
    <p:extLst>
      <p:ext uri="{BB962C8B-B14F-4D97-AF65-F5344CB8AC3E}">
        <p14:creationId xmlns:p14="http://schemas.microsoft.com/office/powerpoint/2010/main" val="31430549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7FF47CB7-972F-479F-A36D-9E72D26EC8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D153B68-5844-490D-8E67-F616D6D72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1766176" cy="2061837"/>
          </a:xfrm>
          <a:custGeom>
            <a:avLst/>
            <a:gdLst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13657 w 10768629"/>
              <a:gd name="connsiteY144" fmla="*/ 1730706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84330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</a:cxnLst>
            <a:rect l="l" t="t" r="r" b="b"/>
            <a:pathLst>
              <a:path w="10768629" h="1978172">
                <a:moveTo>
                  <a:pt x="0" y="0"/>
                </a:moveTo>
                <a:lnTo>
                  <a:pt x="10768629" y="0"/>
                </a:lnTo>
                <a:lnTo>
                  <a:pt x="10733254" y="31439"/>
                </a:lnTo>
                <a:lnTo>
                  <a:pt x="10727085" y="37910"/>
                </a:lnTo>
                <a:cubicBezTo>
                  <a:pt x="10712973" y="56080"/>
                  <a:pt x="10699457" y="78430"/>
                  <a:pt x="10675953" y="68623"/>
                </a:cubicBezTo>
                <a:cubicBezTo>
                  <a:pt x="10685972" y="89202"/>
                  <a:pt x="10641629" y="69781"/>
                  <a:pt x="10637091" y="90361"/>
                </a:cubicBezTo>
                <a:cubicBezTo>
                  <a:pt x="10635214" y="107005"/>
                  <a:pt x="10621323" y="104993"/>
                  <a:pt x="10610971" y="110764"/>
                </a:cubicBezTo>
                <a:cubicBezTo>
                  <a:pt x="10603980" y="127568"/>
                  <a:pt x="10551417" y="141180"/>
                  <a:pt x="10532872" y="138028"/>
                </a:cubicBezTo>
                <a:cubicBezTo>
                  <a:pt x="10480300" y="119072"/>
                  <a:pt x="10440532" y="186296"/>
                  <a:pt x="10398558" y="172911"/>
                </a:cubicBezTo>
                <a:cubicBezTo>
                  <a:pt x="10387708" y="174114"/>
                  <a:pt x="10378792" y="177646"/>
                  <a:pt x="10371128" y="182609"/>
                </a:cubicBezTo>
                <a:lnTo>
                  <a:pt x="10352178" y="199976"/>
                </a:lnTo>
                <a:lnTo>
                  <a:pt x="10351815" y="211879"/>
                </a:lnTo>
                <a:lnTo>
                  <a:pt x="10337471" y="218661"/>
                </a:lnTo>
                <a:lnTo>
                  <a:pt x="10334625" y="222351"/>
                </a:lnTo>
                <a:cubicBezTo>
                  <a:pt x="10321108" y="225227"/>
                  <a:pt x="10278615" y="228401"/>
                  <a:pt x="10256365" y="235917"/>
                </a:cubicBezTo>
                <a:cubicBezTo>
                  <a:pt x="10218136" y="258033"/>
                  <a:pt x="10224552" y="209685"/>
                  <a:pt x="10201127" y="267448"/>
                </a:cubicBezTo>
                <a:cubicBezTo>
                  <a:pt x="10121320" y="273476"/>
                  <a:pt x="10040763" y="345580"/>
                  <a:pt x="9961218" y="326720"/>
                </a:cubicBezTo>
                <a:cubicBezTo>
                  <a:pt x="9980173" y="341621"/>
                  <a:pt x="9883038" y="318484"/>
                  <a:pt x="9859715" y="355698"/>
                </a:cubicBezTo>
                <a:cubicBezTo>
                  <a:pt x="9812822" y="367758"/>
                  <a:pt x="9752089" y="383830"/>
                  <a:pt x="9679867" y="399081"/>
                </a:cubicBezTo>
                <a:cubicBezTo>
                  <a:pt x="9618357" y="415668"/>
                  <a:pt x="9525492" y="446315"/>
                  <a:pt x="9490654" y="455225"/>
                </a:cubicBezTo>
                <a:lnTo>
                  <a:pt x="9470837" y="452539"/>
                </a:lnTo>
                <a:lnTo>
                  <a:pt x="9469082" y="454891"/>
                </a:lnTo>
                <a:cubicBezTo>
                  <a:pt x="9460057" y="461184"/>
                  <a:pt x="9453495" y="461729"/>
                  <a:pt x="9448038" y="459733"/>
                </a:cubicBezTo>
                <a:lnTo>
                  <a:pt x="9396821" y="455795"/>
                </a:lnTo>
                <a:lnTo>
                  <a:pt x="9392197" y="459796"/>
                </a:lnTo>
                <a:lnTo>
                  <a:pt x="9347994" y="464462"/>
                </a:lnTo>
                <a:cubicBezTo>
                  <a:pt x="9347959" y="465155"/>
                  <a:pt x="9347925" y="465846"/>
                  <a:pt x="9347889" y="466539"/>
                </a:cubicBezTo>
                <a:cubicBezTo>
                  <a:pt x="9346648" y="471307"/>
                  <a:pt x="9343831" y="475025"/>
                  <a:pt x="9337639" y="476654"/>
                </a:cubicBezTo>
                <a:cubicBezTo>
                  <a:pt x="9354547" y="503661"/>
                  <a:pt x="9307720" y="510631"/>
                  <a:pt x="9287964" y="513052"/>
                </a:cubicBezTo>
                <a:cubicBezTo>
                  <a:pt x="9269905" y="526173"/>
                  <a:pt x="9245386" y="544358"/>
                  <a:pt x="9229283" y="555377"/>
                </a:cubicBezTo>
                <a:lnTo>
                  <a:pt x="9220274" y="557502"/>
                </a:lnTo>
                <a:cubicBezTo>
                  <a:pt x="9220250" y="557668"/>
                  <a:pt x="9220226" y="557835"/>
                  <a:pt x="9220202" y="558001"/>
                </a:cubicBezTo>
                <a:cubicBezTo>
                  <a:pt x="9218468" y="559434"/>
                  <a:pt x="9215591" y="560497"/>
                  <a:pt x="9210908" y="561147"/>
                </a:cubicBezTo>
                <a:lnTo>
                  <a:pt x="9186374" y="565502"/>
                </a:lnTo>
                <a:lnTo>
                  <a:pt x="9181058" y="569943"/>
                </a:lnTo>
                <a:lnTo>
                  <a:pt x="9167549" y="584727"/>
                </a:lnTo>
                <a:lnTo>
                  <a:pt x="9149110" y="598906"/>
                </a:lnTo>
                <a:cubicBezTo>
                  <a:pt x="9133575" y="594395"/>
                  <a:pt x="9087390" y="636567"/>
                  <a:pt x="9078556" y="644039"/>
                </a:cubicBezTo>
                <a:lnTo>
                  <a:pt x="8996399" y="690055"/>
                </a:lnTo>
                <a:cubicBezTo>
                  <a:pt x="8913147" y="777045"/>
                  <a:pt x="8867993" y="772591"/>
                  <a:pt x="8803791" y="813860"/>
                </a:cubicBezTo>
                <a:cubicBezTo>
                  <a:pt x="8745270" y="819906"/>
                  <a:pt x="8690049" y="823612"/>
                  <a:pt x="8636202" y="848463"/>
                </a:cubicBezTo>
                <a:cubicBezTo>
                  <a:pt x="8594799" y="860014"/>
                  <a:pt x="8568613" y="864779"/>
                  <a:pt x="8555372" y="883171"/>
                </a:cubicBezTo>
                <a:lnTo>
                  <a:pt x="8507229" y="901665"/>
                </a:lnTo>
                <a:lnTo>
                  <a:pt x="8428473" y="927985"/>
                </a:lnTo>
                <a:cubicBezTo>
                  <a:pt x="8428287" y="929817"/>
                  <a:pt x="8428100" y="931648"/>
                  <a:pt x="8427914" y="933480"/>
                </a:cubicBezTo>
                <a:lnTo>
                  <a:pt x="8420327" y="941984"/>
                </a:lnTo>
                <a:lnTo>
                  <a:pt x="8394729" y="948347"/>
                </a:lnTo>
                <a:lnTo>
                  <a:pt x="8380548" y="987916"/>
                </a:lnTo>
                <a:lnTo>
                  <a:pt x="8375330" y="965444"/>
                </a:lnTo>
                <a:cubicBezTo>
                  <a:pt x="8372375" y="964202"/>
                  <a:pt x="8344433" y="977378"/>
                  <a:pt x="8340796" y="980522"/>
                </a:cubicBezTo>
                <a:cubicBezTo>
                  <a:pt x="8328292" y="982128"/>
                  <a:pt x="8319237" y="991089"/>
                  <a:pt x="8304438" y="996739"/>
                </a:cubicBezTo>
                <a:cubicBezTo>
                  <a:pt x="8297193" y="1005683"/>
                  <a:pt x="8289328" y="1014568"/>
                  <a:pt x="8280929" y="1023089"/>
                </a:cubicBezTo>
                <a:lnTo>
                  <a:pt x="8275760" y="1027772"/>
                </a:lnTo>
                <a:lnTo>
                  <a:pt x="8275478" y="1027605"/>
                </a:lnTo>
                <a:cubicBezTo>
                  <a:pt x="8273970" y="1028076"/>
                  <a:pt x="8251461" y="1029408"/>
                  <a:pt x="8249003" y="1032033"/>
                </a:cubicBezTo>
                <a:lnTo>
                  <a:pt x="8203836" y="1037347"/>
                </a:lnTo>
                <a:cubicBezTo>
                  <a:pt x="8172789" y="1049890"/>
                  <a:pt x="8148166" y="1034625"/>
                  <a:pt x="8122936" y="1063113"/>
                </a:cubicBezTo>
                <a:cubicBezTo>
                  <a:pt x="8093850" y="1074757"/>
                  <a:pt x="8066781" y="1075350"/>
                  <a:pt x="8043658" y="1092746"/>
                </a:cubicBezTo>
                <a:cubicBezTo>
                  <a:pt x="8032157" y="1089174"/>
                  <a:pt x="8022145" y="1089998"/>
                  <a:pt x="8015351" y="1105478"/>
                </a:cubicBezTo>
                <a:cubicBezTo>
                  <a:pt x="7987544" y="1113006"/>
                  <a:pt x="7977708" y="1099152"/>
                  <a:pt x="7963145" y="1119346"/>
                </a:cubicBezTo>
                <a:cubicBezTo>
                  <a:pt x="7942622" y="1098880"/>
                  <a:pt x="7943760" y="1109516"/>
                  <a:pt x="7938145" y="1120225"/>
                </a:cubicBezTo>
                <a:lnTo>
                  <a:pt x="7937238" y="1121204"/>
                </a:lnTo>
                <a:lnTo>
                  <a:pt x="7934398" y="1118240"/>
                </a:lnTo>
                <a:lnTo>
                  <a:pt x="7918248" y="1124371"/>
                </a:lnTo>
                <a:lnTo>
                  <a:pt x="7914119" y="1127653"/>
                </a:lnTo>
                <a:cubicBezTo>
                  <a:pt x="7911201" y="1129547"/>
                  <a:pt x="7909169" y="1130331"/>
                  <a:pt x="7907658" y="1130350"/>
                </a:cubicBezTo>
                <a:lnTo>
                  <a:pt x="7907434" y="1130103"/>
                </a:lnTo>
                <a:lnTo>
                  <a:pt x="7901508" y="1133245"/>
                </a:lnTo>
                <a:cubicBezTo>
                  <a:pt x="7891644" y="1139271"/>
                  <a:pt x="7882185" y="1145815"/>
                  <a:pt x="7873287" y="1152609"/>
                </a:cubicBezTo>
                <a:cubicBezTo>
                  <a:pt x="7864672" y="1141906"/>
                  <a:pt x="7845199" y="1159242"/>
                  <a:pt x="7834833" y="1153868"/>
                </a:cubicBezTo>
                <a:lnTo>
                  <a:pt x="7828661" y="1139994"/>
                </a:lnTo>
                <a:lnTo>
                  <a:pt x="7823966" y="1143178"/>
                </a:lnTo>
                <a:lnTo>
                  <a:pt x="7815078" y="1151776"/>
                </a:lnTo>
                <a:cubicBezTo>
                  <a:pt x="7813692" y="1152943"/>
                  <a:pt x="7812687" y="1153116"/>
                  <a:pt x="7812026" y="1151522"/>
                </a:cubicBezTo>
                <a:cubicBezTo>
                  <a:pt x="7806555" y="1153054"/>
                  <a:pt x="7788673" y="1159989"/>
                  <a:pt x="7782249" y="1160970"/>
                </a:cubicBezTo>
                <a:lnTo>
                  <a:pt x="7773476" y="1157414"/>
                </a:lnTo>
                <a:lnTo>
                  <a:pt x="7769600" y="1157365"/>
                </a:lnTo>
                <a:lnTo>
                  <a:pt x="7752631" y="1172815"/>
                </a:lnTo>
                <a:lnTo>
                  <a:pt x="7739392" y="1192062"/>
                </a:lnTo>
                <a:lnTo>
                  <a:pt x="7677677" y="1216394"/>
                </a:lnTo>
                <a:lnTo>
                  <a:pt x="7586920" y="1261888"/>
                </a:lnTo>
                <a:cubicBezTo>
                  <a:pt x="7556723" y="1298911"/>
                  <a:pt x="7489187" y="1284518"/>
                  <a:pt x="7486100" y="1292563"/>
                </a:cubicBezTo>
                <a:cubicBezTo>
                  <a:pt x="7454875" y="1308356"/>
                  <a:pt x="7453335" y="1326361"/>
                  <a:pt x="7411323" y="1340732"/>
                </a:cubicBezTo>
                <a:cubicBezTo>
                  <a:pt x="7372519" y="1390006"/>
                  <a:pt x="7288617" y="1403664"/>
                  <a:pt x="7240698" y="1438832"/>
                </a:cubicBezTo>
                <a:cubicBezTo>
                  <a:pt x="7206467" y="1417136"/>
                  <a:pt x="7227555" y="1441678"/>
                  <a:pt x="7197675" y="1447530"/>
                </a:cubicBezTo>
                <a:cubicBezTo>
                  <a:pt x="7211601" y="1474927"/>
                  <a:pt x="7159483" y="1444981"/>
                  <a:pt x="7164788" y="1480293"/>
                </a:cubicBezTo>
                <a:cubicBezTo>
                  <a:pt x="7159184" y="1480240"/>
                  <a:pt x="7153584" y="1479075"/>
                  <a:pt x="7147929" y="1477641"/>
                </a:cubicBezTo>
                <a:lnTo>
                  <a:pt x="7144965" y="1476908"/>
                </a:lnTo>
                <a:lnTo>
                  <a:pt x="7134299" y="1479969"/>
                </a:lnTo>
                <a:lnTo>
                  <a:pt x="7129809" y="1473339"/>
                </a:lnTo>
                <a:lnTo>
                  <a:pt x="7112688" y="1472575"/>
                </a:lnTo>
                <a:cubicBezTo>
                  <a:pt x="7106506" y="1473449"/>
                  <a:pt x="7100123" y="1475741"/>
                  <a:pt x="7093470" y="1480300"/>
                </a:cubicBezTo>
                <a:cubicBezTo>
                  <a:pt x="7079039" y="1501274"/>
                  <a:pt x="7048991" y="1495718"/>
                  <a:pt x="7025034" y="1506934"/>
                </a:cubicBezTo>
                <a:lnTo>
                  <a:pt x="7014783" y="1515868"/>
                </a:lnTo>
                <a:lnTo>
                  <a:pt x="6979706" y="1523511"/>
                </a:lnTo>
                <a:lnTo>
                  <a:pt x="6977890" y="1525793"/>
                </a:lnTo>
                <a:cubicBezTo>
                  <a:pt x="6971996" y="1527914"/>
                  <a:pt x="6959488" y="1529941"/>
                  <a:pt x="6944339" y="1536237"/>
                </a:cubicBezTo>
                <a:lnTo>
                  <a:pt x="6886996" y="1563569"/>
                </a:lnTo>
                <a:lnTo>
                  <a:pt x="6874510" y="1558469"/>
                </a:lnTo>
                <a:lnTo>
                  <a:pt x="6871943" y="1554651"/>
                </a:lnTo>
                <a:lnTo>
                  <a:pt x="6856174" y="1562024"/>
                </a:lnTo>
                <a:lnTo>
                  <a:pt x="6842321" y="1560554"/>
                </a:lnTo>
                <a:lnTo>
                  <a:pt x="6832713" y="1569357"/>
                </a:lnTo>
                <a:lnTo>
                  <a:pt x="6816351" y="1571495"/>
                </a:lnTo>
                <a:cubicBezTo>
                  <a:pt x="6810216" y="1571510"/>
                  <a:pt x="6803310" y="1571324"/>
                  <a:pt x="6795800" y="1572010"/>
                </a:cubicBezTo>
                <a:lnTo>
                  <a:pt x="6777546" y="1568661"/>
                </a:lnTo>
                <a:lnTo>
                  <a:pt x="6751528" y="1574143"/>
                </a:lnTo>
                <a:cubicBezTo>
                  <a:pt x="6731455" y="1578562"/>
                  <a:pt x="6712054" y="1582098"/>
                  <a:pt x="6691966" y="1582255"/>
                </a:cubicBezTo>
                <a:cubicBezTo>
                  <a:pt x="6677921" y="1590738"/>
                  <a:pt x="6663787" y="1595441"/>
                  <a:pt x="6646941" y="1588471"/>
                </a:cubicBezTo>
                <a:cubicBezTo>
                  <a:pt x="6605135" y="1597971"/>
                  <a:pt x="6598373" y="1612583"/>
                  <a:pt x="6568576" y="1606488"/>
                </a:cubicBezTo>
                <a:cubicBezTo>
                  <a:pt x="6562510" y="1614734"/>
                  <a:pt x="6558067" y="1619360"/>
                  <a:pt x="6554358" y="1621701"/>
                </a:cubicBezTo>
                <a:cubicBezTo>
                  <a:pt x="6543227" y="1628727"/>
                  <a:pt x="6538724" y="1615196"/>
                  <a:pt x="6516968" y="1617195"/>
                </a:cubicBezTo>
                <a:cubicBezTo>
                  <a:pt x="6493173" y="1617368"/>
                  <a:pt x="6528193" y="1598652"/>
                  <a:pt x="6506479" y="1602227"/>
                </a:cubicBezTo>
                <a:cubicBezTo>
                  <a:pt x="6486674" y="1613929"/>
                  <a:pt x="6478484" y="1593997"/>
                  <a:pt x="6458436" y="1607332"/>
                </a:cubicBezTo>
                <a:cubicBezTo>
                  <a:pt x="6471168" y="1620800"/>
                  <a:pt x="6410323" y="1615478"/>
                  <a:pt x="6414786" y="1628815"/>
                </a:cubicBezTo>
                <a:cubicBezTo>
                  <a:pt x="6385942" y="1615041"/>
                  <a:pt x="6386569" y="1640238"/>
                  <a:pt x="6357085" y="1640846"/>
                </a:cubicBezTo>
                <a:cubicBezTo>
                  <a:pt x="6341163" y="1636809"/>
                  <a:pt x="6331497" y="1637754"/>
                  <a:pt x="6322636" y="1648213"/>
                </a:cubicBezTo>
                <a:cubicBezTo>
                  <a:pt x="6248448" y="1627802"/>
                  <a:pt x="6286748" y="1654976"/>
                  <a:pt x="6226172" y="1654676"/>
                </a:cubicBezTo>
                <a:lnTo>
                  <a:pt x="6221217" y="1654506"/>
                </a:lnTo>
                <a:lnTo>
                  <a:pt x="6204956" y="1664280"/>
                </a:lnTo>
                <a:cubicBezTo>
                  <a:pt x="6204728" y="1665114"/>
                  <a:pt x="6204498" y="1665947"/>
                  <a:pt x="6204270" y="1666782"/>
                </a:cubicBezTo>
                <a:lnTo>
                  <a:pt x="6143810" y="1661963"/>
                </a:lnTo>
                <a:lnTo>
                  <a:pt x="6136560" y="1665728"/>
                </a:lnTo>
                <a:lnTo>
                  <a:pt x="6096155" y="1656951"/>
                </a:lnTo>
                <a:lnTo>
                  <a:pt x="6075812" y="1655422"/>
                </a:lnTo>
                <a:lnTo>
                  <a:pt x="6039495" y="1649680"/>
                </a:lnTo>
                <a:lnTo>
                  <a:pt x="6036523" y="1652121"/>
                </a:lnTo>
                <a:lnTo>
                  <a:pt x="6029328" y="1649904"/>
                </a:lnTo>
                <a:lnTo>
                  <a:pt x="6024075" y="1652779"/>
                </a:lnTo>
                <a:lnTo>
                  <a:pt x="6018085" y="1652030"/>
                </a:lnTo>
                <a:cubicBezTo>
                  <a:pt x="6006658" y="1653831"/>
                  <a:pt x="5968194" y="1662035"/>
                  <a:pt x="5955513" y="1663584"/>
                </a:cubicBezTo>
                <a:lnTo>
                  <a:pt x="5941996" y="1661326"/>
                </a:lnTo>
                <a:lnTo>
                  <a:pt x="5931789" y="1669915"/>
                </a:lnTo>
                <a:lnTo>
                  <a:pt x="5888686" y="1672175"/>
                </a:lnTo>
                <a:lnTo>
                  <a:pt x="5873794" y="1665454"/>
                </a:lnTo>
                <a:lnTo>
                  <a:pt x="5860022" y="1660635"/>
                </a:lnTo>
                <a:lnTo>
                  <a:pt x="5858237" y="1660649"/>
                </a:lnTo>
                <a:lnTo>
                  <a:pt x="5840319" y="1660798"/>
                </a:lnTo>
                <a:lnTo>
                  <a:pt x="5806984" y="1661075"/>
                </a:lnTo>
                <a:cubicBezTo>
                  <a:pt x="5785708" y="1661533"/>
                  <a:pt x="5764126" y="1662974"/>
                  <a:pt x="5742351" y="1667489"/>
                </a:cubicBezTo>
                <a:cubicBezTo>
                  <a:pt x="5659069" y="1645168"/>
                  <a:pt x="5615134" y="1706361"/>
                  <a:pt x="5521171" y="1671626"/>
                </a:cubicBezTo>
                <a:cubicBezTo>
                  <a:pt x="5491803" y="1671296"/>
                  <a:pt x="5498089" y="1662666"/>
                  <a:pt x="5457384" y="1683952"/>
                </a:cubicBezTo>
                <a:cubicBezTo>
                  <a:pt x="5356959" y="1699287"/>
                  <a:pt x="5078905" y="1774579"/>
                  <a:pt x="4950070" y="1748401"/>
                </a:cubicBezTo>
                <a:cubicBezTo>
                  <a:pt x="4918276" y="1752255"/>
                  <a:pt x="4891043" y="1756936"/>
                  <a:pt x="4872172" y="1757222"/>
                </a:cubicBezTo>
                <a:lnTo>
                  <a:pt x="4809524" y="1761033"/>
                </a:lnTo>
                <a:cubicBezTo>
                  <a:pt x="4791324" y="1772975"/>
                  <a:pt x="4777258" y="1754591"/>
                  <a:pt x="4759058" y="1766533"/>
                </a:cubicBezTo>
                <a:cubicBezTo>
                  <a:pt x="4747481" y="1770744"/>
                  <a:pt x="4734604" y="1772921"/>
                  <a:pt x="4719749" y="1771811"/>
                </a:cubicBezTo>
                <a:cubicBezTo>
                  <a:pt x="4671168" y="1780243"/>
                  <a:pt x="4634134" y="1775931"/>
                  <a:pt x="4568686" y="1786141"/>
                </a:cubicBezTo>
                <a:cubicBezTo>
                  <a:pt x="4544667" y="1777910"/>
                  <a:pt x="4432547" y="1778168"/>
                  <a:pt x="4418751" y="1796932"/>
                </a:cubicBezTo>
                <a:cubicBezTo>
                  <a:pt x="4403360" y="1801488"/>
                  <a:pt x="4385278" y="1795746"/>
                  <a:pt x="4378377" y="1815528"/>
                </a:cubicBezTo>
                <a:cubicBezTo>
                  <a:pt x="4366870" y="1839461"/>
                  <a:pt x="4337372" y="1814003"/>
                  <a:pt x="4320575" y="1832722"/>
                </a:cubicBezTo>
                <a:cubicBezTo>
                  <a:pt x="4277898" y="1857053"/>
                  <a:pt x="4243945" y="1846759"/>
                  <a:pt x="4211935" y="1860177"/>
                </a:cubicBezTo>
                <a:cubicBezTo>
                  <a:pt x="4181519" y="1859584"/>
                  <a:pt x="4171342" y="1859762"/>
                  <a:pt x="4101228" y="1868717"/>
                </a:cubicBezTo>
                <a:cubicBezTo>
                  <a:pt x="4080159" y="1876188"/>
                  <a:pt x="4039427" y="1877381"/>
                  <a:pt x="3973223" y="1881015"/>
                </a:cubicBezTo>
                <a:cubicBezTo>
                  <a:pt x="3971330" y="1884974"/>
                  <a:pt x="3952843" y="1879225"/>
                  <a:pt x="3900992" y="1880603"/>
                </a:cubicBezTo>
                <a:cubicBezTo>
                  <a:pt x="3849141" y="1881981"/>
                  <a:pt x="3740060" y="1895686"/>
                  <a:pt x="3662119" y="1889285"/>
                </a:cubicBezTo>
                <a:cubicBezTo>
                  <a:pt x="3565155" y="1881322"/>
                  <a:pt x="3613412" y="1915150"/>
                  <a:pt x="3496919" y="1873180"/>
                </a:cubicBezTo>
                <a:cubicBezTo>
                  <a:pt x="3488062" y="1895719"/>
                  <a:pt x="3474293" y="1876288"/>
                  <a:pt x="3449433" y="1889681"/>
                </a:cubicBezTo>
                <a:cubicBezTo>
                  <a:pt x="3406553" y="1891629"/>
                  <a:pt x="3413217" y="1897797"/>
                  <a:pt x="3369766" y="1916653"/>
                </a:cubicBezTo>
                <a:cubicBezTo>
                  <a:pt x="3338805" y="1929531"/>
                  <a:pt x="3289487" y="1928617"/>
                  <a:pt x="3269672" y="1938036"/>
                </a:cubicBezTo>
                <a:lnTo>
                  <a:pt x="3224897" y="1943733"/>
                </a:lnTo>
                <a:cubicBezTo>
                  <a:pt x="3188693" y="1949271"/>
                  <a:pt x="3178540" y="1909145"/>
                  <a:pt x="3161463" y="1946591"/>
                </a:cubicBezTo>
                <a:lnTo>
                  <a:pt x="3112044" y="1935614"/>
                </a:lnTo>
                <a:lnTo>
                  <a:pt x="3069716" y="1930463"/>
                </a:lnTo>
                <a:cubicBezTo>
                  <a:pt x="3049937" y="1924285"/>
                  <a:pt x="3047816" y="1925644"/>
                  <a:pt x="3005773" y="1915878"/>
                </a:cubicBezTo>
                <a:cubicBezTo>
                  <a:pt x="2978838" y="1921092"/>
                  <a:pt x="2967972" y="1927319"/>
                  <a:pt x="2897201" y="1926772"/>
                </a:cubicBezTo>
                <a:lnTo>
                  <a:pt x="2783891" y="1931749"/>
                </a:lnTo>
                <a:cubicBezTo>
                  <a:pt x="2753098" y="1932794"/>
                  <a:pt x="2731621" y="1915151"/>
                  <a:pt x="2712447" y="1933044"/>
                </a:cubicBezTo>
                <a:cubicBezTo>
                  <a:pt x="2621923" y="1990472"/>
                  <a:pt x="2637976" y="1949546"/>
                  <a:pt x="2560151" y="1963609"/>
                </a:cubicBezTo>
                <a:cubicBezTo>
                  <a:pt x="2472084" y="1973456"/>
                  <a:pt x="2423631" y="1962133"/>
                  <a:pt x="2367221" y="1971884"/>
                </a:cubicBezTo>
                <a:cubicBezTo>
                  <a:pt x="2355331" y="1950582"/>
                  <a:pt x="2295649" y="1950006"/>
                  <a:pt x="2272130" y="1961162"/>
                </a:cubicBezTo>
                <a:cubicBezTo>
                  <a:pt x="2229336" y="1964326"/>
                  <a:pt x="2232627" y="1943953"/>
                  <a:pt x="2189404" y="1978172"/>
                </a:cubicBezTo>
                <a:cubicBezTo>
                  <a:pt x="2153824" y="1968017"/>
                  <a:pt x="2114605" y="1969166"/>
                  <a:pt x="2077704" y="1965002"/>
                </a:cubicBezTo>
                <a:cubicBezTo>
                  <a:pt x="2053064" y="1962036"/>
                  <a:pt x="2051584" y="1971011"/>
                  <a:pt x="2033299" y="1969042"/>
                </a:cubicBezTo>
                <a:cubicBezTo>
                  <a:pt x="2015014" y="1967073"/>
                  <a:pt x="1998956" y="1958903"/>
                  <a:pt x="1967996" y="1953187"/>
                </a:cubicBezTo>
                <a:cubicBezTo>
                  <a:pt x="1924117" y="1970917"/>
                  <a:pt x="1915668" y="1940297"/>
                  <a:pt x="1855805" y="1926082"/>
                </a:cubicBezTo>
                <a:cubicBezTo>
                  <a:pt x="1830663" y="1943732"/>
                  <a:pt x="1810564" y="1935694"/>
                  <a:pt x="1790957" y="1919460"/>
                </a:cubicBezTo>
                <a:cubicBezTo>
                  <a:pt x="1732588" y="1924884"/>
                  <a:pt x="1679506" y="1900619"/>
                  <a:pt x="1613978" y="1891581"/>
                </a:cubicBezTo>
                <a:cubicBezTo>
                  <a:pt x="1542961" y="1912227"/>
                  <a:pt x="1506863" y="1865666"/>
                  <a:pt x="1436831" y="1856201"/>
                </a:cubicBezTo>
                <a:cubicBezTo>
                  <a:pt x="1409149" y="1862955"/>
                  <a:pt x="1416370" y="1829853"/>
                  <a:pt x="1357365" y="1832140"/>
                </a:cubicBezTo>
                <a:cubicBezTo>
                  <a:pt x="1285880" y="1811785"/>
                  <a:pt x="1273193" y="1786872"/>
                  <a:pt x="1232341" y="1785942"/>
                </a:cubicBezTo>
                <a:cubicBezTo>
                  <a:pt x="1223903" y="1792798"/>
                  <a:pt x="1160576" y="1793911"/>
                  <a:pt x="1162595" y="1784330"/>
                </a:cubicBezTo>
                <a:cubicBezTo>
                  <a:pt x="1153167" y="1787110"/>
                  <a:pt x="1122206" y="1805077"/>
                  <a:pt x="1120257" y="1789615"/>
                </a:cubicBezTo>
                <a:cubicBezTo>
                  <a:pt x="1073149" y="1786750"/>
                  <a:pt x="1034361" y="1768718"/>
                  <a:pt x="991903" y="1786741"/>
                </a:cubicBezTo>
                <a:cubicBezTo>
                  <a:pt x="966383" y="1781126"/>
                  <a:pt x="949501" y="1800915"/>
                  <a:pt x="883960" y="1809389"/>
                </a:cubicBezTo>
                <a:cubicBezTo>
                  <a:pt x="836064" y="1808194"/>
                  <a:pt x="826980" y="1826610"/>
                  <a:pt x="766531" y="1805053"/>
                </a:cubicBezTo>
                <a:cubicBezTo>
                  <a:pt x="732778" y="1801141"/>
                  <a:pt x="694055" y="1787044"/>
                  <a:pt x="669779" y="1800537"/>
                </a:cubicBezTo>
                <a:cubicBezTo>
                  <a:pt x="645252" y="1794709"/>
                  <a:pt x="563495" y="1813232"/>
                  <a:pt x="523898" y="1811085"/>
                </a:cubicBezTo>
                <a:cubicBezTo>
                  <a:pt x="457555" y="1798530"/>
                  <a:pt x="395227" y="1824052"/>
                  <a:pt x="360251" y="1830735"/>
                </a:cubicBezTo>
                <a:cubicBezTo>
                  <a:pt x="313564" y="1825583"/>
                  <a:pt x="298281" y="1811622"/>
                  <a:pt x="255207" y="1818275"/>
                </a:cubicBezTo>
                <a:cubicBezTo>
                  <a:pt x="206572" y="1839769"/>
                  <a:pt x="160277" y="1836800"/>
                  <a:pt x="101803" y="1870647"/>
                </a:cubicBezTo>
                <a:cubicBezTo>
                  <a:pt x="85849" y="1910002"/>
                  <a:pt x="27997" y="1845258"/>
                  <a:pt x="25397" y="1888443"/>
                </a:cubicBezTo>
                <a:cubicBezTo>
                  <a:pt x="19096" y="1881154"/>
                  <a:pt x="11260" y="1878398"/>
                  <a:pt x="2370" y="1878311"/>
                </a:cubicBezTo>
                <a:lnTo>
                  <a:pt x="0" y="1878785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7EDBD3B-6CA5-DD1F-7CDC-A6DF374D8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4" y="609597"/>
            <a:ext cx="9392421" cy="1330841"/>
          </a:xfrm>
        </p:spPr>
        <p:txBody>
          <a:bodyPr>
            <a:normAutofit/>
          </a:bodyPr>
          <a:lstStyle/>
          <a:p>
            <a:r>
              <a:rPr lang="es-ES" dirty="0"/>
              <a:t>Modelo que se utilizo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F2782A5-BDFC-2AB0-92DC-E0120C249E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680" y="2327675"/>
            <a:ext cx="7287335" cy="3760341"/>
          </a:xfrm>
          <a:ln w="28575">
            <a:solidFill>
              <a:schemeClr val="accent1"/>
            </a:solidFill>
          </a:ln>
        </p:spPr>
        <p:txBody>
          <a:bodyPr>
            <a:normAutofit fontScale="62500" lnSpcReduction="20000"/>
          </a:bodyPr>
          <a:lstStyle/>
          <a:p>
            <a:endParaRPr lang="es-ES" sz="1800" dirty="0">
              <a:latin typeface="Arial Rounded MT Bold" panose="020F0704030504030204" pitchFamily="34" charset="0"/>
            </a:endParaRPr>
          </a:p>
          <a:p>
            <a:pPr>
              <a:lnSpc>
                <a:spcPct val="160000"/>
              </a:lnSpc>
            </a:pPr>
            <a:r>
              <a:rPr lang="es-ES" sz="2900" dirty="0">
                <a:latin typeface="Arial Rounded MT Bold" panose="020F0704030504030204" pitchFamily="34" charset="0"/>
              </a:rPr>
              <a:t>Funciona prediciendo el valor de un punto de datos basado en la mayoría de sus "vecinos" más cercanos en un espacio de características, determinado por la distancia entre puntos.</a:t>
            </a:r>
          </a:p>
          <a:p>
            <a:pPr marL="0" indent="0">
              <a:lnSpc>
                <a:spcPct val="160000"/>
              </a:lnSpc>
              <a:buNone/>
            </a:pPr>
            <a:endParaRPr lang="es-ES" sz="2900" dirty="0">
              <a:latin typeface="Arial Rounded MT Bold" panose="020F0704030504030204" pitchFamily="34" charset="0"/>
            </a:endParaRPr>
          </a:p>
          <a:p>
            <a:pPr>
              <a:lnSpc>
                <a:spcPct val="160000"/>
              </a:lnSpc>
            </a:pPr>
            <a:r>
              <a:rPr lang="es-ES" sz="2900" dirty="0">
                <a:latin typeface="Arial Rounded MT Bold" panose="020F0704030504030204" pitchFamily="34" charset="0"/>
              </a:rPr>
              <a:t>KNN es ideal para predecir precios de vuelos debido a su capacidad para considerar similitudes entre vuelos históricos y actuales en términos de características como ruta, temporada y aerolínea. 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89D2048E-34DA-637E-B74F-5102B37A3C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8181" y="1586428"/>
            <a:ext cx="3780907" cy="2873489"/>
          </a:xfrm>
          <a:prstGeom prst="rect">
            <a:avLst/>
          </a:prstGeom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0D773F-7A7D-4DBB-9DEA-86BB8B8F4B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381624" y="6209414"/>
            <a:ext cx="6810375" cy="648586"/>
          </a:xfrm>
          <a:custGeom>
            <a:avLst/>
            <a:gdLst>
              <a:gd name="connsiteX0" fmla="*/ 0 w 10753706"/>
              <a:gd name="connsiteY0" fmla="*/ 0 h 1027260"/>
              <a:gd name="connsiteX1" fmla="*/ 10753706 w 10753706"/>
              <a:gd name="connsiteY1" fmla="*/ 0 h 1027260"/>
              <a:gd name="connsiteX2" fmla="*/ 10748809 w 10753706"/>
              <a:gd name="connsiteY2" fmla="*/ 2522 h 1027260"/>
              <a:gd name="connsiteX3" fmla="*/ 10725330 w 10753706"/>
              <a:gd name="connsiteY3" fmla="*/ 11977 h 1027260"/>
              <a:gd name="connsiteX4" fmla="*/ 10615423 w 10753706"/>
              <a:gd name="connsiteY4" fmla="*/ 52967 h 1027260"/>
              <a:gd name="connsiteX5" fmla="*/ 10533936 w 10753706"/>
              <a:gd name="connsiteY5" fmla="*/ 53095 h 1027260"/>
              <a:gd name="connsiteX6" fmla="*/ 10466876 w 10753706"/>
              <a:gd name="connsiteY6" fmla="*/ 45180 h 1027260"/>
              <a:gd name="connsiteX7" fmla="*/ 10355090 w 10753706"/>
              <a:gd name="connsiteY7" fmla="*/ 89741 h 1027260"/>
              <a:gd name="connsiteX8" fmla="*/ 10087145 w 10753706"/>
              <a:gd name="connsiteY8" fmla="*/ 66115 h 1027260"/>
              <a:gd name="connsiteX9" fmla="*/ 10015902 w 10753706"/>
              <a:gd name="connsiteY9" fmla="*/ 76178 h 1027260"/>
              <a:gd name="connsiteX10" fmla="*/ 9806005 w 10753706"/>
              <a:gd name="connsiteY10" fmla="*/ 102435 h 1027260"/>
              <a:gd name="connsiteX11" fmla="*/ 9602583 w 10753706"/>
              <a:gd name="connsiteY11" fmla="*/ 179170 h 1027260"/>
              <a:gd name="connsiteX12" fmla="*/ 9469719 w 10753706"/>
              <a:gd name="connsiteY12" fmla="*/ 174721 h 1027260"/>
              <a:gd name="connsiteX13" fmla="*/ 9408692 w 10753706"/>
              <a:gd name="connsiteY13" fmla="*/ 189513 h 1027260"/>
              <a:gd name="connsiteX14" fmla="*/ 9364151 w 10753706"/>
              <a:gd name="connsiteY14" fmla="*/ 194072 h 1027260"/>
              <a:gd name="connsiteX15" fmla="*/ 9337751 w 10753706"/>
              <a:gd name="connsiteY15" fmla="*/ 197579 h 1027260"/>
              <a:gd name="connsiteX16" fmla="*/ 9297166 w 10753706"/>
              <a:gd name="connsiteY16" fmla="*/ 216558 h 1027260"/>
              <a:gd name="connsiteX17" fmla="*/ 9123859 w 10753706"/>
              <a:gd name="connsiteY17" fmla="*/ 237356 h 1027260"/>
              <a:gd name="connsiteX18" fmla="*/ 8950741 w 10753706"/>
              <a:gd name="connsiteY18" fmla="*/ 238020 h 1027260"/>
              <a:gd name="connsiteX19" fmla="*/ 8718236 w 10753706"/>
              <a:gd name="connsiteY19" fmla="*/ 303148 h 1027260"/>
              <a:gd name="connsiteX20" fmla="*/ 8694011 w 10753706"/>
              <a:gd name="connsiteY20" fmla="*/ 308812 h 1027260"/>
              <a:gd name="connsiteX21" fmla="*/ 8611976 w 10753706"/>
              <a:gd name="connsiteY21" fmla="*/ 324819 h 1027260"/>
              <a:gd name="connsiteX22" fmla="*/ 8562074 w 10753706"/>
              <a:gd name="connsiteY22" fmla="*/ 337971 h 1027260"/>
              <a:gd name="connsiteX23" fmla="*/ 8501724 w 10753706"/>
              <a:gd name="connsiteY23" fmla="*/ 360865 h 1027260"/>
              <a:gd name="connsiteX24" fmla="*/ 8504489 w 10753706"/>
              <a:gd name="connsiteY24" fmla="*/ 364790 h 1027260"/>
              <a:gd name="connsiteX25" fmla="*/ 8492774 w 10753706"/>
              <a:gd name="connsiteY25" fmla="*/ 366181 h 1027260"/>
              <a:gd name="connsiteX26" fmla="*/ 8466405 w 10753706"/>
              <a:gd name="connsiteY26" fmla="*/ 368724 h 1027260"/>
              <a:gd name="connsiteX27" fmla="*/ 8427069 w 10753706"/>
              <a:gd name="connsiteY27" fmla="*/ 387211 h 1027260"/>
              <a:gd name="connsiteX28" fmla="*/ 8387766 w 10753706"/>
              <a:gd name="connsiteY28" fmla="*/ 377161 h 1027260"/>
              <a:gd name="connsiteX29" fmla="*/ 8315874 w 10753706"/>
              <a:gd name="connsiteY29" fmla="*/ 395527 h 1027260"/>
              <a:gd name="connsiteX30" fmla="*/ 8274474 w 10753706"/>
              <a:gd name="connsiteY30" fmla="*/ 405112 h 1027260"/>
              <a:gd name="connsiteX31" fmla="*/ 8234664 w 10753706"/>
              <a:gd name="connsiteY31" fmla="*/ 410219 h 1027260"/>
              <a:gd name="connsiteX32" fmla="*/ 8211268 w 10753706"/>
              <a:gd name="connsiteY32" fmla="*/ 416791 h 1027260"/>
              <a:gd name="connsiteX33" fmla="*/ 8188615 w 10753706"/>
              <a:gd name="connsiteY33" fmla="*/ 421755 h 1027260"/>
              <a:gd name="connsiteX34" fmla="*/ 8179981 w 10753706"/>
              <a:gd name="connsiteY34" fmla="*/ 420402 h 1027260"/>
              <a:gd name="connsiteX35" fmla="*/ 8179307 w 10753706"/>
              <a:gd name="connsiteY35" fmla="*/ 422516 h 1027260"/>
              <a:gd name="connsiteX36" fmla="*/ 8147929 w 10753706"/>
              <a:gd name="connsiteY36" fmla="*/ 450302 h 1027260"/>
              <a:gd name="connsiteX37" fmla="*/ 8089136 w 10753706"/>
              <a:gd name="connsiteY37" fmla="*/ 465283 h 1027260"/>
              <a:gd name="connsiteX38" fmla="*/ 8049973 w 10753706"/>
              <a:gd name="connsiteY38" fmla="*/ 454121 h 1027260"/>
              <a:gd name="connsiteX39" fmla="*/ 7965913 w 10753706"/>
              <a:gd name="connsiteY39" fmla="*/ 464415 h 1027260"/>
              <a:gd name="connsiteX40" fmla="*/ 7945093 w 10753706"/>
              <a:gd name="connsiteY40" fmla="*/ 464798 h 1027260"/>
              <a:gd name="connsiteX41" fmla="*/ 7935335 w 10753706"/>
              <a:gd name="connsiteY41" fmla="*/ 462442 h 1027260"/>
              <a:gd name="connsiteX42" fmla="*/ 7904779 w 10753706"/>
              <a:gd name="connsiteY42" fmla="*/ 471429 h 1027260"/>
              <a:gd name="connsiteX43" fmla="*/ 7855604 w 10753706"/>
              <a:gd name="connsiteY43" fmla="*/ 480199 h 1027260"/>
              <a:gd name="connsiteX44" fmla="*/ 7832630 w 10753706"/>
              <a:gd name="connsiteY44" fmla="*/ 485371 h 1027260"/>
              <a:gd name="connsiteX45" fmla="*/ 7812438 w 10753706"/>
              <a:gd name="connsiteY45" fmla="*/ 485391 h 1027260"/>
              <a:gd name="connsiteX46" fmla="*/ 7701399 w 10753706"/>
              <a:gd name="connsiteY46" fmla="*/ 495197 h 1027260"/>
              <a:gd name="connsiteX47" fmla="*/ 7674778 w 10753706"/>
              <a:gd name="connsiteY47" fmla="*/ 494723 h 1027260"/>
              <a:gd name="connsiteX48" fmla="*/ 7660445 w 10753706"/>
              <a:gd name="connsiteY48" fmla="*/ 490194 h 1027260"/>
              <a:gd name="connsiteX49" fmla="*/ 7651781 w 10753706"/>
              <a:gd name="connsiteY49" fmla="*/ 493084 h 1027260"/>
              <a:gd name="connsiteX50" fmla="*/ 7584807 w 10753706"/>
              <a:gd name="connsiteY50" fmla="*/ 499490 h 1027260"/>
              <a:gd name="connsiteX51" fmla="*/ 7541324 w 10753706"/>
              <a:gd name="connsiteY51" fmla="*/ 504184 h 1027260"/>
              <a:gd name="connsiteX52" fmla="*/ 7541756 w 10753706"/>
              <a:gd name="connsiteY52" fmla="*/ 512184 h 1027260"/>
              <a:gd name="connsiteX53" fmla="*/ 7503906 w 10753706"/>
              <a:gd name="connsiteY53" fmla="*/ 518551 h 1027260"/>
              <a:gd name="connsiteX54" fmla="*/ 7460411 w 10753706"/>
              <a:gd name="connsiteY54" fmla="*/ 517415 h 1027260"/>
              <a:gd name="connsiteX55" fmla="*/ 7460116 w 10753706"/>
              <a:gd name="connsiteY55" fmla="*/ 517548 h 1027260"/>
              <a:gd name="connsiteX56" fmla="*/ 7297810 w 10753706"/>
              <a:gd name="connsiteY56" fmla="*/ 563947 h 1027260"/>
              <a:gd name="connsiteX57" fmla="*/ 6946388 w 10753706"/>
              <a:gd name="connsiteY57" fmla="*/ 665244 h 1027260"/>
              <a:gd name="connsiteX58" fmla="*/ 6741704 w 10753706"/>
              <a:gd name="connsiteY58" fmla="*/ 679365 h 1027260"/>
              <a:gd name="connsiteX59" fmla="*/ 6624680 w 10753706"/>
              <a:gd name="connsiteY59" fmla="*/ 677674 h 1027260"/>
              <a:gd name="connsiteX60" fmla="*/ 6605700 w 10753706"/>
              <a:gd name="connsiteY60" fmla="*/ 683566 h 1027260"/>
              <a:gd name="connsiteX61" fmla="*/ 6576922 w 10753706"/>
              <a:gd name="connsiteY61" fmla="*/ 683030 h 1027260"/>
              <a:gd name="connsiteX62" fmla="*/ 6405123 w 10753706"/>
              <a:gd name="connsiteY62" fmla="*/ 721946 h 1027260"/>
              <a:gd name="connsiteX63" fmla="*/ 6368938 w 10753706"/>
              <a:gd name="connsiteY63" fmla="*/ 717341 h 1027260"/>
              <a:gd name="connsiteX64" fmla="*/ 6295102 w 10753706"/>
              <a:gd name="connsiteY64" fmla="*/ 729508 h 1027260"/>
              <a:gd name="connsiteX65" fmla="*/ 6202084 w 10753706"/>
              <a:gd name="connsiteY65" fmla="*/ 767091 h 1027260"/>
              <a:gd name="connsiteX66" fmla="*/ 6067157 w 10753706"/>
              <a:gd name="connsiteY66" fmla="*/ 790339 h 1027260"/>
              <a:gd name="connsiteX67" fmla="*/ 6061443 w 10753706"/>
              <a:gd name="connsiteY67" fmla="*/ 796151 h 1027260"/>
              <a:gd name="connsiteX68" fmla="*/ 6051406 w 10753706"/>
              <a:gd name="connsiteY68" fmla="*/ 800684 h 1027260"/>
              <a:gd name="connsiteX69" fmla="*/ 6049097 w 10753706"/>
              <a:gd name="connsiteY69" fmla="*/ 800636 h 1027260"/>
              <a:gd name="connsiteX70" fmla="*/ 6034222 w 10753706"/>
              <a:gd name="connsiteY70" fmla="*/ 804110 h 1027260"/>
              <a:gd name="connsiteX71" fmla="*/ 6033121 w 10753706"/>
              <a:gd name="connsiteY71" fmla="*/ 806078 h 1027260"/>
              <a:gd name="connsiteX72" fmla="*/ 6023593 w 10753706"/>
              <a:gd name="connsiteY72" fmla="*/ 808842 h 1027260"/>
              <a:gd name="connsiteX73" fmla="*/ 6006639 w 10753706"/>
              <a:gd name="connsiteY73" fmla="*/ 815304 h 1027260"/>
              <a:gd name="connsiteX74" fmla="*/ 6001762 w 10753706"/>
              <a:gd name="connsiteY74" fmla="*/ 815557 h 1027260"/>
              <a:gd name="connsiteX75" fmla="*/ 5973534 w 10753706"/>
              <a:gd name="connsiteY75" fmla="*/ 823815 h 1027260"/>
              <a:gd name="connsiteX76" fmla="*/ 5972336 w 10753706"/>
              <a:gd name="connsiteY76" fmla="*/ 823476 h 1027260"/>
              <a:gd name="connsiteX77" fmla="*/ 5960841 w 10753706"/>
              <a:gd name="connsiteY77" fmla="*/ 823819 h 1027260"/>
              <a:gd name="connsiteX78" fmla="*/ 5940719 w 10753706"/>
              <a:gd name="connsiteY78" fmla="*/ 825514 h 1027260"/>
              <a:gd name="connsiteX79" fmla="*/ 5884298 w 10753706"/>
              <a:gd name="connsiteY79" fmla="*/ 823806 h 1027260"/>
              <a:gd name="connsiteX80" fmla="*/ 5854779 w 10753706"/>
              <a:gd name="connsiteY80" fmla="*/ 832365 h 1027260"/>
              <a:gd name="connsiteX81" fmla="*/ 5848382 w 10753706"/>
              <a:gd name="connsiteY81" fmla="*/ 833844 h 1027260"/>
              <a:gd name="connsiteX82" fmla="*/ 5848066 w 10753706"/>
              <a:gd name="connsiteY82" fmla="*/ 833772 h 1027260"/>
              <a:gd name="connsiteX83" fmla="*/ 5840944 w 10753706"/>
              <a:gd name="connsiteY83" fmla="*/ 835132 h 1027260"/>
              <a:gd name="connsiteX84" fmla="*/ 5836719 w 10753706"/>
              <a:gd name="connsiteY84" fmla="*/ 836539 h 1027260"/>
              <a:gd name="connsiteX85" fmla="*/ 5824311 w 10753706"/>
              <a:gd name="connsiteY85" fmla="*/ 839408 h 1027260"/>
              <a:gd name="connsiteX86" fmla="*/ 5818788 w 10753706"/>
              <a:gd name="connsiteY86" fmla="*/ 839727 h 1027260"/>
              <a:gd name="connsiteX87" fmla="*/ 5763953 w 10753706"/>
              <a:gd name="connsiteY87" fmla="*/ 834282 h 1027260"/>
              <a:gd name="connsiteX88" fmla="*/ 5667748 w 10753706"/>
              <a:gd name="connsiteY88" fmla="*/ 840211 h 1027260"/>
              <a:gd name="connsiteX89" fmla="*/ 5573108 w 10753706"/>
              <a:gd name="connsiteY89" fmla="*/ 847611 h 1027260"/>
              <a:gd name="connsiteX90" fmla="*/ 5539137 w 10753706"/>
              <a:gd name="connsiteY90" fmla="*/ 851033 h 1027260"/>
              <a:gd name="connsiteX91" fmla="*/ 5510651 w 10753706"/>
              <a:gd name="connsiteY91" fmla="*/ 844215 h 1027260"/>
              <a:gd name="connsiteX92" fmla="*/ 5457331 w 10753706"/>
              <a:gd name="connsiteY92" fmla="*/ 839159 h 1027260"/>
              <a:gd name="connsiteX93" fmla="*/ 5410613 w 10753706"/>
              <a:gd name="connsiteY93" fmla="*/ 834358 h 1027260"/>
              <a:gd name="connsiteX94" fmla="*/ 5370040 w 10753706"/>
              <a:gd name="connsiteY94" fmla="*/ 862127 h 1027260"/>
              <a:gd name="connsiteX95" fmla="*/ 5318778 w 10753706"/>
              <a:gd name="connsiteY95" fmla="*/ 855310 h 1027260"/>
              <a:gd name="connsiteX96" fmla="*/ 5298645 w 10753706"/>
              <a:gd name="connsiteY96" fmla="*/ 855171 h 1027260"/>
              <a:gd name="connsiteX97" fmla="*/ 5253828 w 10753706"/>
              <a:gd name="connsiteY97" fmla="*/ 859670 h 1027260"/>
              <a:gd name="connsiteX98" fmla="*/ 5216955 w 10753706"/>
              <a:gd name="connsiteY98" fmla="*/ 866245 h 1027260"/>
              <a:gd name="connsiteX99" fmla="*/ 5214344 w 10753706"/>
              <a:gd name="connsiteY99" fmla="*/ 868102 h 1027260"/>
              <a:gd name="connsiteX100" fmla="*/ 5195561 w 10753706"/>
              <a:gd name="connsiteY100" fmla="*/ 869949 h 1027260"/>
              <a:gd name="connsiteX101" fmla="*/ 5182555 w 10753706"/>
              <a:gd name="connsiteY101" fmla="*/ 873542 h 1027260"/>
              <a:gd name="connsiteX102" fmla="*/ 5172552 w 10753706"/>
              <a:gd name="connsiteY102" fmla="*/ 878801 h 1027260"/>
              <a:gd name="connsiteX103" fmla="*/ 5027993 w 10753706"/>
              <a:gd name="connsiteY103" fmla="*/ 889666 h 1027260"/>
              <a:gd name="connsiteX104" fmla="*/ 4939844 w 10753706"/>
              <a:gd name="connsiteY104" fmla="*/ 934802 h 1027260"/>
              <a:gd name="connsiteX105" fmla="*/ 4792576 w 10753706"/>
              <a:gd name="connsiteY105" fmla="*/ 934820 h 1027260"/>
              <a:gd name="connsiteX106" fmla="*/ 4602423 w 10753706"/>
              <a:gd name="connsiteY106" fmla="*/ 958063 h 1027260"/>
              <a:gd name="connsiteX107" fmla="*/ 4290656 w 10753706"/>
              <a:gd name="connsiteY107" fmla="*/ 969152 h 1027260"/>
              <a:gd name="connsiteX108" fmla="*/ 3952334 w 10753706"/>
              <a:gd name="connsiteY108" fmla="*/ 954043 h 1027260"/>
              <a:gd name="connsiteX109" fmla="*/ 3858560 w 10753706"/>
              <a:gd name="connsiteY109" fmla="*/ 948781 h 1027260"/>
              <a:gd name="connsiteX110" fmla="*/ 3846597 w 10753706"/>
              <a:gd name="connsiteY110" fmla="*/ 948382 h 1027260"/>
              <a:gd name="connsiteX111" fmla="*/ 3736044 w 10753706"/>
              <a:gd name="connsiteY111" fmla="*/ 947759 h 1027260"/>
              <a:gd name="connsiteX112" fmla="*/ 3713136 w 10753706"/>
              <a:gd name="connsiteY112" fmla="*/ 946963 h 1027260"/>
              <a:gd name="connsiteX113" fmla="*/ 3695939 w 10753706"/>
              <a:gd name="connsiteY113" fmla="*/ 943639 h 1027260"/>
              <a:gd name="connsiteX114" fmla="*/ 3694125 w 10753706"/>
              <a:gd name="connsiteY114" fmla="*/ 940567 h 1027260"/>
              <a:gd name="connsiteX115" fmla="*/ 3681925 w 10753706"/>
              <a:gd name="connsiteY115" fmla="*/ 939706 h 1027260"/>
              <a:gd name="connsiteX116" fmla="*/ 3679204 w 10753706"/>
              <a:gd name="connsiteY116" fmla="*/ 938926 h 1027260"/>
              <a:gd name="connsiteX117" fmla="*/ 3615656 w 10753706"/>
              <a:gd name="connsiteY117" fmla="*/ 940320 h 1027260"/>
              <a:gd name="connsiteX118" fmla="*/ 3567983 w 10753706"/>
              <a:gd name="connsiteY118" fmla="*/ 935596 h 1027260"/>
              <a:gd name="connsiteX119" fmla="*/ 3422423 w 10753706"/>
              <a:gd name="connsiteY119" fmla="*/ 932129 h 1027260"/>
              <a:gd name="connsiteX120" fmla="*/ 3310925 w 10753706"/>
              <a:gd name="connsiteY120" fmla="*/ 911072 h 1027260"/>
              <a:gd name="connsiteX121" fmla="*/ 3139421 w 10753706"/>
              <a:gd name="connsiteY121" fmla="*/ 934151 h 1027260"/>
              <a:gd name="connsiteX122" fmla="*/ 2996922 w 10753706"/>
              <a:gd name="connsiteY122" fmla="*/ 927537 h 1027260"/>
              <a:gd name="connsiteX123" fmla="*/ 2982785 w 10753706"/>
              <a:gd name="connsiteY123" fmla="*/ 931453 h 1027260"/>
              <a:gd name="connsiteX124" fmla="*/ 2967478 w 10753706"/>
              <a:gd name="connsiteY124" fmla="*/ 933397 h 1027260"/>
              <a:gd name="connsiteX125" fmla="*/ 2948552 w 10753706"/>
              <a:gd name="connsiteY125" fmla="*/ 932961 h 1027260"/>
              <a:gd name="connsiteX126" fmla="*/ 2944404 w 10753706"/>
              <a:gd name="connsiteY126" fmla="*/ 934452 h 1027260"/>
              <a:gd name="connsiteX127" fmla="*/ 2908608 w 10753706"/>
              <a:gd name="connsiteY127" fmla="*/ 937205 h 1027260"/>
              <a:gd name="connsiteX128" fmla="*/ 2904443 w 10753706"/>
              <a:gd name="connsiteY128" fmla="*/ 936455 h 1027260"/>
              <a:gd name="connsiteX129" fmla="*/ 2868935 w 10753706"/>
              <a:gd name="connsiteY129" fmla="*/ 938022 h 1027260"/>
              <a:gd name="connsiteX130" fmla="*/ 2868586 w 10753706"/>
              <a:gd name="connsiteY130" fmla="*/ 937487 h 1027260"/>
              <a:gd name="connsiteX131" fmla="*/ 2859191 w 10753706"/>
              <a:gd name="connsiteY131" fmla="*/ 935503 h 1027260"/>
              <a:gd name="connsiteX132" fmla="*/ 2840915 w 10753706"/>
              <a:gd name="connsiteY132" fmla="*/ 932977 h 1027260"/>
              <a:gd name="connsiteX133" fmla="*/ 2763509 w 10753706"/>
              <a:gd name="connsiteY133" fmla="*/ 921850 h 1027260"/>
              <a:gd name="connsiteX134" fmla="*/ 2756121 w 10753706"/>
              <a:gd name="connsiteY134" fmla="*/ 921864 h 1027260"/>
              <a:gd name="connsiteX135" fmla="*/ 2755998 w 10753706"/>
              <a:gd name="connsiteY135" fmla="*/ 921739 h 1027260"/>
              <a:gd name="connsiteX136" fmla="*/ 2748255 w 10753706"/>
              <a:gd name="connsiteY136" fmla="*/ 921505 h 1027260"/>
              <a:gd name="connsiteX137" fmla="*/ 2694601 w 10753706"/>
              <a:gd name="connsiteY137" fmla="*/ 915575 h 1027260"/>
              <a:gd name="connsiteX138" fmla="*/ 2635357 w 10753706"/>
              <a:gd name="connsiteY138" fmla="*/ 910976 h 1027260"/>
              <a:gd name="connsiteX139" fmla="*/ 2601047 w 10753706"/>
              <a:gd name="connsiteY139" fmla="*/ 910263 h 1027260"/>
              <a:gd name="connsiteX140" fmla="*/ 2507482 w 10753706"/>
              <a:gd name="connsiteY140" fmla="*/ 906211 h 1027260"/>
              <a:gd name="connsiteX141" fmla="*/ 2413884 w 10753706"/>
              <a:gd name="connsiteY141" fmla="*/ 900545 h 1027260"/>
              <a:gd name="connsiteX142" fmla="*/ 2368912 w 10753706"/>
              <a:gd name="connsiteY142" fmla="*/ 888755 h 1027260"/>
              <a:gd name="connsiteX143" fmla="*/ 2349490 w 10753706"/>
              <a:gd name="connsiteY143" fmla="*/ 889719 h 1027260"/>
              <a:gd name="connsiteX144" fmla="*/ 2344290 w 10753706"/>
              <a:gd name="connsiteY144" fmla="*/ 890584 h 1027260"/>
              <a:gd name="connsiteX145" fmla="*/ 2336488 w 10753706"/>
              <a:gd name="connsiteY145" fmla="*/ 891058 h 1027260"/>
              <a:gd name="connsiteX146" fmla="*/ 2329015 w 10753706"/>
              <a:gd name="connsiteY146" fmla="*/ 891627 h 1027260"/>
              <a:gd name="connsiteX147" fmla="*/ 2293898 w 10753706"/>
              <a:gd name="connsiteY147" fmla="*/ 896431 h 1027260"/>
              <a:gd name="connsiteX148" fmla="*/ 2243927 w 10753706"/>
              <a:gd name="connsiteY148" fmla="*/ 888076 h 1027260"/>
              <a:gd name="connsiteX149" fmla="*/ 2223920 w 10753706"/>
              <a:gd name="connsiteY149" fmla="*/ 887331 h 1027260"/>
              <a:gd name="connsiteX150" fmla="*/ 2213081 w 10753706"/>
              <a:gd name="connsiteY150" fmla="*/ 886302 h 1027260"/>
              <a:gd name="connsiteX151" fmla="*/ 2212307 w 10753706"/>
              <a:gd name="connsiteY151" fmla="*/ 885829 h 1027260"/>
              <a:gd name="connsiteX152" fmla="*/ 2152321 w 10753706"/>
              <a:gd name="connsiteY152" fmla="*/ 894418 h 1027260"/>
              <a:gd name="connsiteX153" fmla="*/ 2140985 w 10753706"/>
              <a:gd name="connsiteY153" fmla="*/ 895968 h 1027260"/>
              <a:gd name="connsiteX154" fmla="*/ 2121210 w 10753706"/>
              <a:gd name="connsiteY154" fmla="*/ 899354 h 1027260"/>
              <a:gd name="connsiteX155" fmla="*/ 2119146 w 10753706"/>
              <a:gd name="connsiteY155" fmla="*/ 899033 h 1027260"/>
              <a:gd name="connsiteX156" fmla="*/ 2105666 w 10753706"/>
              <a:gd name="connsiteY156" fmla="*/ 902240 h 1027260"/>
              <a:gd name="connsiteX157" fmla="*/ 2094924 w 10753706"/>
              <a:gd name="connsiteY157" fmla="*/ 907203 h 1027260"/>
              <a:gd name="connsiteX158" fmla="*/ 1949478 w 10753706"/>
              <a:gd name="connsiteY158" fmla="*/ 913748 h 1027260"/>
              <a:gd name="connsiteX159" fmla="*/ 1749684 w 10753706"/>
              <a:gd name="connsiteY159" fmla="*/ 942223 h 1027260"/>
              <a:gd name="connsiteX160" fmla="*/ 1585576 w 10753706"/>
              <a:gd name="connsiteY160" fmla="*/ 954170 h 1027260"/>
              <a:gd name="connsiteX161" fmla="*/ 1476250 w 10753706"/>
              <a:gd name="connsiteY161" fmla="*/ 950653 h 1027260"/>
              <a:gd name="connsiteX162" fmla="*/ 1433927 w 10753706"/>
              <a:gd name="connsiteY162" fmla="*/ 959926 h 1027260"/>
              <a:gd name="connsiteX163" fmla="*/ 1414893 w 10753706"/>
              <a:gd name="connsiteY163" fmla="*/ 957671 h 1027260"/>
              <a:gd name="connsiteX164" fmla="*/ 1411585 w 10753706"/>
              <a:gd name="connsiteY164" fmla="*/ 957179 h 1027260"/>
              <a:gd name="connsiteX165" fmla="*/ 1398896 w 10753706"/>
              <a:gd name="connsiteY165" fmla="*/ 957460 h 1027260"/>
              <a:gd name="connsiteX166" fmla="*/ 1394632 w 10753706"/>
              <a:gd name="connsiteY166" fmla="*/ 954725 h 1027260"/>
              <a:gd name="connsiteX167" fmla="*/ 1375043 w 10753706"/>
              <a:gd name="connsiteY167" fmla="*/ 953132 h 1027260"/>
              <a:gd name="connsiteX168" fmla="*/ 1351876 w 10753706"/>
              <a:gd name="connsiteY168" fmla="*/ 954436 h 1027260"/>
              <a:gd name="connsiteX169" fmla="*/ 1242676 w 10753706"/>
              <a:gd name="connsiteY169" fmla="*/ 963767 h 1027260"/>
              <a:gd name="connsiteX170" fmla="*/ 1205993 w 10753706"/>
              <a:gd name="connsiteY170" fmla="*/ 974080 h 1027260"/>
              <a:gd name="connsiteX171" fmla="*/ 1052221 w 10753706"/>
              <a:gd name="connsiteY171" fmla="*/ 963954 h 1027260"/>
              <a:gd name="connsiteX172" fmla="*/ 968270 w 10753706"/>
              <a:gd name="connsiteY172" fmla="*/ 964761 h 1027260"/>
              <a:gd name="connsiteX173" fmla="*/ 874493 w 10753706"/>
              <a:gd name="connsiteY173" fmla="*/ 998122 h 1027260"/>
              <a:gd name="connsiteX174" fmla="*/ 814411 w 10753706"/>
              <a:gd name="connsiteY174" fmla="*/ 1007391 h 1027260"/>
              <a:gd name="connsiteX175" fmla="*/ 688604 w 10753706"/>
              <a:gd name="connsiteY175" fmla="*/ 1015631 h 1027260"/>
              <a:gd name="connsiteX176" fmla="*/ 618171 w 10753706"/>
              <a:gd name="connsiteY176" fmla="*/ 1027260 h 1027260"/>
              <a:gd name="connsiteX177" fmla="*/ 570379 w 10753706"/>
              <a:gd name="connsiteY177" fmla="*/ 1023487 h 1027260"/>
              <a:gd name="connsiteX178" fmla="*/ 482519 w 10753706"/>
              <a:gd name="connsiteY178" fmla="*/ 1002108 h 1027260"/>
              <a:gd name="connsiteX179" fmla="*/ 475319 w 10753706"/>
              <a:gd name="connsiteY179" fmla="*/ 1009922 h 1027260"/>
              <a:gd name="connsiteX180" fmla="*/ 431104 w 10753706"/>
              <a:gd name="connsiteY180" fmla="*/ 1009317 h 1027260"/>
              <a:gd name="connsiteX181" fmla="*/ 363782 w 10753706"/>
              <a:gd name="connsiteY181" fmla="*/ 1007585 h 1027260"/>
              <a:gd name="connsiteX182" fmla="*/ 325533 w 10753706"/>
              <a:gd name="connsiteY182" fmla="*/ 1008502 h 1027260"/>
              <a:gd name="connsiteX183" fmla="*/ 220429 w 10753706"/>
              <a:gd name="connsiteY183" fmla="*/ 1008927 h 1027260"/>
              <a:gd name="connsiteX184" fmla="*/ 114676 w 10753706"/>
              <a:gd name="connsiteY184" fmla="*/ 1007765 h 1027260"/>
              <a:gd name="connsiteX185" fmla="*/ 13470 w 10753706"/>
              <a:gd name="connsiteY185" fmla="*/ 998544 h 1027260"/>
              <a:gd name="connsiteX186" fmla="*/ 0 w 10753706"/>
              <a:gd name="connsiteY186" fmla="*/ 997355 h 1027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</a:cxnLst>
            <a:rect l="l" t="t" r="r" b="b"/>
            <a:pathLst>
              <a:path w="10753706" h="1027260">
                <a:moveTo>
                  <a:pt x="0" y="0"/>
                </a:moveTo>
                <a:lnTo>
                  <a:pt x="10753706" y="0"/>
                </a:lnTo>
                <a:lnTo>
                  <a:pt x="10748809" y="2522"/>
                </a:lnTo>
                <a:cubicBezTo>
                  <a:pt x="10744031" y="4644"/>
                  <a:pt x="10737551" y="7204"/>
                  <a:pt x="10725330" y="11977"/>
                </a:cubicBezTo>
                <a:cubicBezTo>
                  <a:pt x="10700888" y="21523"/>
                  <a:pt x="10652058" y="39304"/>
                  <a:pt x="10615423" y="52967"/>
                </a:cubicBezTo>
                <a:cubicBezTo>
                  <a:pt x="10598524" y="49017"/>
                  <a:pt x="10550674" y="61360"/>
                  <a:pt x="10533936" y="53095"/>
                </a:cubicBezTo>
                <a:cubicBezTo>
                  <a:pt x="10519435" y="55674"/>
                  <a:pt x="10480156" y="49393"/>
                  <a:pt x="10466876" y="45180"/>
                </a:cubicBezTo>
                <a:cubicBezTo>
                  <a:pt x="10443145" y="68059"/>
                  <a:pt x="10382269" y="71294"/>
                  <a:pt x="10355090" y="89741"/>
                </a:cubicBezTo>
                <a:cubicBezTo>
                  <a:pt x="10286222" y="95376"/>
                  <a:pt x="10146285" y="63529"/>
                  <a:pt x="10087145" y="66115"/>
                </a:cubicBezTo>
                <a:cubicBezTo>
                  <a:pt x="10067575" y="79584"/>
                  <a:pt x="10043111" y="68921"/>
                  <a:pt x="10015902" y="76178"/>
                </a:cubicBezTo>
                <a:cubicBezTo>
                  <a:pt x="9952302" y="84628"/>
                  <a:pt x="9893286" y="103337"/>
                  <a:pt x="9806005" y="102435"/>
                </a:cubicBezTo>
                <a:cubicBezTo>
                  <a:pt x="9782247" y="141133"/>
                  <a:pt x="9674787" y="151643"/>
                  <a:pt x="9602583" y="179170"/>
                </a:cubicBezTo>
                <a:cubicBezTo>
                  <a:pt x="9557658" y="187584"/>
                  <a:pt x="9478290" y="154235"/>
                  <a:pt x="9469719" y="174721"/>
                </a:cubicBezTo>
                <a:cubicBezTo>
                  <a:pt x="9443779" y="165070"/>
                  <a:pt x="9431317" y="185692"/>
                  <a:pt x="9408692" y="189513"/>
                </a:cubicBezTo>
                <a:cubicBezTo>
                  <a:pt x="9387154" y="183843"/>
                  <a:pt x="9380475" y="191089"/>
                  <a:pt x="9364151" y="194072"/>
                </a:cubicBezTo>
                <a:cubicBezTo>
                  <a:pt x="9354686" y="190222"/>
                  <a:pt x="9340485" y="191782"/>
                  <a:pt x="9337751" y="197579"/>
                </a:cubicBezTo>
                <a:cubicBezTo>
                  <a:pt x="9349566" y="209270"/>
                  <a:pt x="9297468" y="207714"/>
                  <a:pt x="9297166" y="216558"/>
                </a:cubicBezTo>
                <a:cubicBezTo>
                  <a:pt x="9269057" y="220999"/>
                  <a:pt x="9139630" y="221783"/>
                  <a:pt x="9123859" y="237356"/>
                </a:cubicBezTo>
                <a:cubicBezTo>
                  <a:pt x="9068176" y="249209"/>
                  <a:pt x="8975349" y="235349"/>
                  <a:pt x="8950741" y="238020"/>
                </a:cubicBezTo>
                <a:cubicBezTo>
                  <a:pt x="8916265" y="215428"/>
                  <a:pt x="8822808" y="292026"/>
                  <a:pt x="8718236" y="303148"/>
                </a:cubicBezTo>
                <a:cubicBezTo>
                  <a:pt x="8703111" y="302060"/>
                  <a:pt x="8695551" y="302792"/>
                  <a:pt x="8694011" y="308812"/>
                </a:cubicBezTo>
                <a:cubicBezTo>
                  <a:pt x="8661810" y="312764"/>
                  <a:pt x="8637956" y="329628"/>
                  <a:pt x="8611976" y="324819"/>
                </a:cubicBezTo>
                <a:cubicBezTo>
                  <a:pt x="8621849" y="336388"/>
                  <a:pt x="8562809" y="325917"/>
                  <a:pt x="8562074" y="337971"/>
                </a:cubicBezTo>
                <a:cubicBezTo>
                  <a:pt x="8543699" y="343978"/>
                  <a:pt x="8511321" y="356396"/>
                  <a:pt x="8501724" y="360865"/>
                </a:cubicBezTo>
                <a:lnTo>
                  <a:pt x="8504489" y="364790"/>
                </a:lnTo>
                <a:lnTo>
                  <a:pt x="8492774" y="366181"/>
                </a:lnTo>
                <a:lnTo>
                  <a:pt x="8466405" y="368724"/>
                </a:lnTo>
                <a:cubicBezTo>
                  <a:pt x="8455454" y="372229"/>
                  <a:pt x="8440175" y="385805"/>
                  <a:pt x="8427069" y="387211"/>
                </a:cubicBezTo>
                <a:cubicBezTo>
                  <a:pt x="8400442" y="392215"/>
                  <a:pt x="8397079" y="382989"/>
                  <a:pt x="8387766" y="377161"/>
                </a:cubicBezTo>
                <a:cubicBezTo>
                  <a:pt x="8369233" y="378548"/>
                  <a:pt x="8334756" y="390869"/>
                  <a:pt x="8315874" y="395527"/>
                </a:cubicBezTo>
                <a:cubicBezTo>
                  <a:pt x="8306664" y="400500"/>
                  <a:pt x="8272845" y="393679"/>
                  <a:pt x="8274474" y="405112"/>
                </a:cubicBezTo>
                <a:cubicBezTo>
                  <a:pt x="8255483" y="406194"/>
                  <a:pt x="8244963" y="408376"/>
                  <a:pt x="8234664" y="410219"/>
                </a:cubicBezTo>
                <a:lnTo>
                  <a:pt x="8211268" y="416791"/>
                </a:lnTo>
                <a:cubicBezTo>
                  <a:pt x="8204720" y="419941"/>
                  <a:pt x="8197411" y="422004"/>
                  <a:pt x="8188615" y="421755"/>
                </a:cubicBezTo>
                <a:lnTo>
                  <a:pt x="8179981" y="420402"/>
                </a:lnTo>
                <a:lnTo>
                  <a:pt x="8179307" y="422516"/>
                </a:lnTo>
                <a:cubicBezTo>
                  <a:pt x="8179027" y="425797"/>
                  <a:pt x="8175790" y="448341"/>
                  <a:pt x="8147929" y="450302"/>
                </a:cubicBezTo>
                <a:cubicBezTo>
                  <a:pt x="8130300" y="457967"/>
                  <a:pt x="8114933" y="461015"/>
                  <a:pt x="8089136" y="465283"/>
                </a:cubicBezTo>
                <a:cubicBezTo>
                  <a:pt x="8072810" y="465920"/>
                  <a:pt x="8069376" y="451569"/>
                  <a:pt x="8049973" y="454121"/>
                </a:cubicBezTo>
                <a:cubicBezTo>
                  <a:pt x="7974508" y="471465"/>
                  <a:pt x="8006050" y="447139"/>
                  <a:pt x="7965913" y="464415"/>
                </a:cubicBezTo>
                <a:cubicBezTo>
                  <a:pt x="7958234" y="466025"/>
                  <a:pt x="7951405" y="465800"/>
                  <a:pt x="7945093" y="464798"/>
                </a:cubicBezTo>
                <a:lnTo>
                  <a:pt x="7935335" y="462442"/>
                </a:lnTo>
                <a:lnTo>
                  <a:pt x="7904779" y="471429"/>
                </a:lnTo>
                <a:cubicBezTo>
                  <a:pt x="7889387" y="474999"/>
                  <a:pt x="7872867" y="477951"/>
                  <a:pt x="7855604" y="480199"/>
                </a:cubicBezTo>
                <a:cubicBezTo>
                  <a:pt x="7850005" y="476378"/>
                  <a:pt x="7838628" y="483595"/>
                  <a:pt x="7832630" y="485371"/>
                </a:cubicBezTo>
                <a:cubicBezTo>
                  <a:pt x="7831473" y="482645"/>
                  <a:pt x="7816623" y="482661"/>
                  <a:pt x="7812438" y="485391"/>
                </a:cubicBezTo>
                <a:cubicBezTo>
                  <a:pt x="7709470" y="505049"/>
                  <a:pt x="7759426" y="473956"/>
                  <a:pt x="7701399" y="495197"/>
                </a:cubicBezTo>
                <a:cubicBezTo>
                  <a:pt x="7690986" y="496989"/>
                  <a:pt x="7682397" y="496365"/>
                  <a:pt x="7674778" y="494723"/>
                </a:cubicBezTo>
                <a:lnTo>
                  <a:pt x="7660445" y="490194"/>
                </a:lnTo>
                <a:lnTo>
                  <a:pt x="7651781" y="493084"/>
                </a:lnTo>
                <a:cubicBezTo>
                  <a:pt x="7616113" y="496548"/>
                  <a:pt x="7603273" y="491735"/>
                  <a:pt x="7584807" y="499490"/>
                </a:cubicBezTo>
                <a:cubicBezTo>
                  <a:pt x="7549256" y="490212"/>
                  <a:pt x="7563949" y="500167"/>
                  <a:pt x="7541324" y="504184"/>
                </a:cubicBezTo>
                <a:cubicBezTo>
                  <a:pt x="7523851" y="508307"/>
                  <a:pt x="7559546" y="509825"/>
                  <a:pt x="7541756" y="512184"/>
                </a:cubicBezTo>
                <a:cubicBezTo>
                  <a:pt x="7520963" y="510864"/>
                  <a:pt x="7525755" y="520497"/>
                  <a:pt x="7503906" y="518551"/>
                </a:cubicBezTo>
                <a:cubicBezTo>
                  <a:pt x="7505924" y="510774"/>
                  <a:pt x="7464361" y="523683"/>
                  <a:pt x="7460411" y="517415"/>
                </a:cubicBezTo>
                <a:lnTo>
                  <a:pt x="7460116" y="517548"/>
                </a:lnTo>
                <a:cubicBezTo>
                  <a:pt x="7447785" y="530928"/>
                  <a:pt x="7310141" y="550568"/>
                  <a:pt x="7297810" y="563947"/>
                </a:cubicBezTo>
                <a:cubicBezTo>
                  <a:pt x="7221791" y="605698"/>
                  <a:pt x="7039072" y="646008"/>
                  <a:pt x="6946388" y="665244"/>
                </a:cubicBezTo>
                <a:cubicBezTo>
                  <a:pt x="6853704" y="684480"/>
                  <a:pt x="6804875" y="677485"/>
                  <a:pt x="6741704" y="679365"/>
                </a:cubicBezTo>
                <a:lnTo>
                  <a:pt x="6624680" y="677674"/>
                </a:lnTo>
                <a:lnTo>
                  <a:pt x="6605700" y="683566"/>
                </a:lnTo>
                <a:cubicBezTo>
                  <a:pt x="6603309" y="685184"/>
                  <a:pt x="6599550" y="685647"/>
                  <a:pt x="6576922" y="683030"/>
                </a:cubicBezTo>
                <a:cubicBezTo>
                  <a:pt x="6527275" y="698355"/>
                  <a:pt x="6440981" y="702347"/>
                  <a:pt x="6405123" y="721946"/>
                </a:cubicBezTo>
                <a:cubicBezTo>
                  <a:pt x="6407963" y="715467"/>
                  <a:pt x="6383450" y="712913"/>
                  <a:pt x="6368938" y="717341"/>
                </a:cubicBezTo>
                <a:cubicBezTo>
                  <a:pt x="6377914" y="692119"/>
                  <a:pt x="6315316" y="744281"/>
                  <a:pt x="6295102" y="729508"/>
                </a:cubicBezTo>
                <a:cubicBezTo>
                  <a:pt x="6300358" y="744473"/>
                  <a:pt x="6240070" y="776254"/>
                  <a:pt x="6202084" y="767091"/>
                </a:cubicBezTo>
                <a:cubicBezTo>
                  <a:pt x="6152826" y="774744"/>
                  <a:pt x="6122010" y="790367"/>
                  <a:pt x="6067157" y="790339"/>
                </a:cubicBezTo>
                <a:cubicBezTo>
                  <a:pt x="6066310" y="792484"/>
                  <a:pt x="6064283" y="794403"/>
                  <a:pt x="6061443" y="796151"/>
                </a:cubicBezTo>
                <a:lnTo>
                  <a:pt x="6051406" y="800684"/>
                </a:lnTo>
                <a:lnTo>
                  <a:pt x="6049097" y="800636"/>
                </a:lnTo>
                <a:cubicBezTo>
                  <a:pt x="6040408" y="801393"/>
                  <a:pt x="6036299" y="802645"/>
                  <a:pt x="6034222" y="804110"/>
                </a:cubicBezTo>
                <a:lnTo>
                  <a:pt x="6033121" y="806078"/>
                </a:lnTo>
                <a:lnTo>
                  <a:pt x="6023593" y="808842"/>
                </a:lnTo>
                <a:lnTo>
                  <a:pt x="6006639" y="815304"/>
                </a:lnTo>
                <a:lnTo>
                  <a:pt x="6001762" y="815557"/>
                </a:lnTo>
                <a:lnTo>
                  <a:pt x="5973534" y="823815"/>
                </a:lnTo>
                <a:lnTo>
                  <a:pt x="5972336" y="823476"/>
                </a:lnTo>
                <a:cubicBezTo>
                  <a:pt x="5969004" y="822901"/>
                  <a:pt x="5965329" y="822833"/>
                  <a:pt x="5960841" y="823819"/>
                </a:cubicBezTo>
                <a:cubicBezTo>
                  <a:pt x="5955860" y="815655"/>
                  <a:pt x="5953515" y="821882"/>
                  <a:pt x="5940719" y="825514"/>
                </a:cubicBezTo>
                <a:cubicBezTo>
                  <a:pt x="5930130" y="813644"/>
                  <a:pt x="5900943" y="827979"/>
                  <a:pt x="5884298" y="823806"/>
                </a:cubicBezTo>
                <a:cubicBezTo>
                  <a:pt x="5875133" y="826741"/>
                  <a:pt x="5865250" y="829630"/>
                  <a:pt x="5854779" y="832365"/>
                </a:cubicBezTo>
                <a:lnTo>
                  <a:pt x="5848382" y="833844"/>
                </a:lnTo>
                <a:lnTo>
                  <a:pt x="5848066" y="833772"/>
                </a:lnTo>
                <a:cubicBezTo>
                  <a:pt x="5846273" y="833879"/>
                  <a:pt x="5844018" y="834284"/>
                  <a:pt x="5840944" y="835132"/>
                </a:cubicBezTo>
                <a:lnTo>
                  <a:pt x="5836719" y="836539"/>
                </a:lnTo>
                <a:lnTo>
                  <a:pt x="5824311" y="839408"/>
                </a:lnTo>
                <a:lnTo>
                  <a:pt x="5818788" y="839727"/>
                </a:lnTo>
                <a:cubicBezTo>
                  <a:pt x="5797008" y="838594"/>
                  <a:pt x="5786883" y="822081"/>
                  <a:pt x="5763953" y="834282"/>
                </a:cubicBezTo>
                <a:cubicBezTo>
                  <a:pt x="5726813" y="837521"/>
                  <a:pt x="5699446" y="830949"/>
                  <a:pt x="5667748" y="840211"/>
                </a:cubicBezTo>
                <a:cubicBezTo>
                  <a:pt x="5632959" y="843205"/>
                  <a:pt x="5601436" y="842280"/>
                  <a:pt x="5573108" y="847611"/>
                </a:cubicBezTo>
                <a:cubicBezTo>
                  <a:pt x="5560030" y="845832"/>
                  <a:pt x="5549547" y="851598"/>
                  <a:pt x="5539137" y="851033"/>
                </a:cubicBezTo>
                <a:cubicBezTo>
                  <a:pt x="5528728" y="850467"/>
                  <a:pt x="5529256" y="837509"/>
                  <a:pt x="5510651" y="844215"/>
                </a:cubicBezTo>
                <a:cubicBezTo>
                  <a:pt x="5494241" y="833607"/>
                  <a:pt x="5466101" y="839171"/>
                  <a:pt x="5457331" y="839159"/>
                </a:cubicBezTo>
                <a:lnTo>
                  <a:pt x="5410613" y="834358"/>
                </a:lnTo>
                <a:lnTo>
                  <a:pt x="5370040" y="862127"/>
                </a:lnTo>
                <a:cubicBezTo>
                  <a:pt x="5357863" y="856469"/>
                  <a:pt x="5319115" y="868069"/>
                  <a:pt x="5318778" y="855310"/>
                </a:cubicBezTo>
                <a:cubicBezTo>
                  <a:pt x="5303920" y="857760"/>
                  <a:pt x="5296727" y="863736"/>
                  <a:pt x="5298645" y="855171"/>
                </a:cubicBezTo>
                <a:cubicBezTo>
                  <a:pt x="5287819" y="855897"/>
                  <a:pt x="5267444" y="857825"/>
                  <a:pt x="5253828" y="859670"/>
                </a:cubicBezTo>
                <a:lnTo>
                  <a:pt x="5216955" y="866245"/>
                </a:lnTo>
                <a:lnTo>
                  <a:pt x="5214344" y="868102"/>
                </a:lnTo>
                <a:cubicBezTo>
                  <a:pt x="5210778" y="868719"/>
                  <a:pt x="5200859" y="869042"/>
                  <a:pt x="5195561" y="869949"/>
                </a:cubicBezTo>
                <a:lnTo>
                  <a:pt x="5182555" y="873542"/>
                </a:lnTo>
                <a:cubicBezTo>
                  <a:pt x="5178496" y="875023"/>
                  <a:pt x="5175066" y="876746"/>
                  <a:pt x="5172552" y="878801"/>
                </a:cubicBezTo>
                <a:cubicBezTo>
                  <a:pt x="5121406" y="873797"/>
                  <a:pt x="5080096" y="886529"/>
                  <a:pt x="5027993" y="889666"/>
                </a:cubicBezTo>
                <a:cubicBezTo>
                  <a:pt x="4999924" y="877115"/>
                  <a:pt x="4946973" y="919452"/>
                  <a:pt x="4939844" y="934802"/>
                </a:cubicBezTo>
                <a:cubicBezTo>
                  <a:pt x="4895154" y="940701"/>
                  <a:pt x="4844006" y="928240"/>
                  <a:pt x="4792576" y="934820"/>
                </a:cubicBezTo>
                <a:lnTo>
                  <a:pt x="4602423" y="958063"/>
                </a:lnTo>
                <a:cubicBezTo>
                  <a:pt x="4488530" y="967131"/>
                  <a:pt x="4399004" y="969822"/>
                  <a:pt x="4290656" y="969152"/>
                </a:cubicBezTo>
                <a:cubicBezTo>
                  <a:pt x="4182308" y="968482"/>
                  <a:pt x="4046938" y="971167"/>
                  <a:pt x="3952334" y="954043"/>
                </a:cubicBezTo>
                <a:lnTo>
                  <a:pt x="3858560" y="948781"/>
                </a:lnTo>
                <a:lnTo>
                  <a:pt x="3846597" y="948382"/>
                </a:lnTo>
                <a:cubicBezTo>
                  <a:pt x="3807516" y="956616"/>
                  <a:pt x="3767475" y="941640"/>
                  <a:pt x="3736044" y="947759"/>
                </a:cubicBezTo>
                <a:cubicBezTo>
                  <a:pt x="3727323" y="948128"/>
                  <a:pt x="3719828" y="947771"/>
                  <a:pt x="3713136" y="946963"/>
                </a:cubicBezTo>
                <a:lnTo>
                  <a:pt x="3695939" y="943639"/>
                </a:lnTo>
                <a:lnTo>
                  <a:pt x="3694125" y="940567"/>
                </a:lnTo>
                <a:lnTo>
                  <a:pt x="3681925" y="939706"/>
                </a:lnTo>
                <a:lnTo>
                  <a:pt x="3679204" y="938926"/>
                </a:lnTo>
                <a:cubicBezTo>
                  <a:pt x="3668160" y="939028"/>
                  <a:pt x="3634193" y="940875"/>
                  <a:pt x="3615656" y="940320"/>
                </a:cubicBezTo>
                <a:cubicBezTo>
                  <a:pt x="3582626" y="936974"/>
                  <a:pt x="3593904" y="949140"/>
                  <a:pt x="3567983" y="935596"/>
                </a:cubicBezTo>
                <a:cubicBezTo>
                  <a:pt x="3504185" y="939048"/>
                  <a:pt x="3482818" y="922224"/>
                  <a:pt x="3422423" y="932129"/>
                </a:cubicBezTo>
                <a:cubicBezTo>
                  <a:pt x="3369166" y="933413"/>
                  <a:pt x="3329486" y="910108"/>
                  <a:pt x="3310925" y="911072"/>
                </a:cubicBezTo>
                <a:cubicBezTo>
                  <a:pt x="3261363" y="909787"/>
                  <a:pt x="3198415" y="933574"/>
                  <a:pt x="3139421" y="934151"/>
                </a:cubicBezTo>
                <a:cubicBezTo>
                  <a:pt x="3088799" y="931012"/>
                  <a:pt x="3038941" y="938464"/>
                  <a:pt x="2996922" y="927537"/>
                </a:cubicBezTo>
                <a:cubicBezTo>
                  <a:pt x="2992673" y="929234"/>
                  <a:pt x="2987900" y="930498"/>
                  <a:pt x="2982785" y="931453"/>
                </a:cubicBezTo>
                <a:lnTo>
                  <a:pt x="2967478" y="933397"/>
                </a:lnTo>
                <a:lnTo>
                  <a:pt x="2948552" y="932961"/>
                </a:lnTo>
                <a:lnTo>
                  <a:pt x="2944404" y="934452"/>
                </a:lnTo>
                <a:lnTo>
                  <a:pt x="2908608" y="937205"/>
                </a:lnTo>
                <a:lnTo>
                  <a:pt x="2904443" y="936455"/>
                </a:lnTo>
                <a:lnTo>
                  <a:pt x="2868935" y="938022"/>
                </a:lnTo>
                <a:lnTo>
                  <a:pt x="2868586" y="937487"/>
                </a:lnTo>
                <a:cubicBezTo>
                  <a:pt x="2866994" y="936327"/>
                  <a:pt x="2864292" y="935538"/>
                  <a:pt x="2859191" y="935503"/>
                </a:cubicBezTo>
                <a:cubicBezTo>
                  <a:pt x="2869075" y="927418"/>
                  <a:pt x="2856828" y="932364"/>
                  <a:pt x="2840915" y="932977"/>
                </a:cubicBezTo>
                <a:lnTo>
                  <a:pt x="2763509" y="921850"/>
                </a:lnTo>
                <a:lnTo>
                  <a:pt x="2756121" y="921864"/>
                </a:lnTo>
                <a:cubicBezTo>
                  <a:pt x="2756081" y="921822"/>
                  <a:pt x="2756039" y="921781"/>
                  <a:pt x="2755998" y="921739"/>
                </a:cubicBezTo>
                <a:cubicBezTo>
                  <a:pt x="2754445" y="921476"/>
                  <a:pt x="2752036" y="921380"/>
                  <a:pt x="2748255" y="921505"/>
                </a:cubicBezTo>
                <a:lnTo>
                  <a:pt x="2694601" y="915575"/>
                </a:lnTo>
                <a:cubicBezTo>
                  <a:pt x="2671223" y="919874"/>
                  <a:pt x="2666972" y="913376"/>
                  <a:pt x="2635357" y="910976"/>
                </a:cubicBezTo>
                <a:cubicBezTo>
                  <a:pt x="2621906" y="915051"/>
                  <a:pt x="2611315" y="913542"/>
                  <a:pt x="2601047" y="910263"/>
                </a:cubicBezTo>
                <a:cubicBezTo>
                  <a:pt x="2570084" y="912074"/>
                  <a:pt x="2542135" y="907435"/>
                  <a:pt x="2507482" y="906211"/>
                </a:cubicBezTo>
                <a:cubicBezTo>
                  <a:pt x="2469706" y="911437"/>
                  <a:pt x="2450920" y="901812"/>
                  <a:pt x="2413884" y="900545"/>
                </a:cubicBezTo>
                <a:cubicBezTo>
                  <a:pt x="2381338" y="909664"/>
                  <a:pt x="2387753" y="892438"/>
                  <a:pt x="2368912" y="888755"/>
                </a:cubicBezTo>
                <a:lnTo>
                  <a:pt x="2349490" y="889719"/>
                </a:lnTo>
                <a:lnTo>
                  <a:pt x="2344290" y="890584"/>
                </a:lnTo>
                <a:cubicBezTo>
                  <a:pt x="2340673" y="891041"/>
                  <a:pt x="2338228" y="891167"/>
                  <a:pt x="2336488" y="891058"/>
                </a:cubicBezTo>
                <a:lnTo>
                  <a:pt x="2329015" y="891627"/>
                </a:lnTo>
                <a:cubicBezTo>
                  <a:pt x="2316843" y="893039"/>
                  <a:pt x="2305064" y="894669"/>
                  <a:pt x="2293898" y="896431"/>
                </a:cubicBezTo>
                <a:cubicBezTo>
                  <a:pt x="2282637" y="890404"/>
                  <a:pt x="2242346" y="900851"/>
                  <a:pt x="2243927" y="888076"/>
                </a:cubicBezTo>
                <a:cubicBezTo>
                  <a:pt x="2228778" y="890081"/>
                  <a:pt x="2220725" y="895845"/>
                  <a:pt x="2223920" y="887331"/>
                </a:cubicBezTo>
                <a:cubicBezTo>
                  <a:pt x="2218877" y="887756"/>
                  <a:pt x="2215583" y="887254"/>
                  <a:pt x="2213081" y="886302"/>
                </a:cubicBezTo>
                <a:lnTo>
                  <a:pt x="2212307" y="885829"/>
                </a:lnTo>
                <a:lnTo>
                  <a:pt x="2152321" y="894418"/>
                </a:lnTo>
                <a:lnTo>
                  <a:pt x="2140985" y="895968"/>
                </a:lnTo>
                <a:lnTo>
                  <a:pt x="2121210" y="899354"/>
                </a:lnTo>
                <a:lnTo>
                  <a:pt x="2119146" y="899033"/>
                </a:lnTo>
                <a:lnTo>
                  <a:pt x="2105666" y="902240"/>
                </a:lnTo>
                <a:cubicBezTo>
                  <a:pt x="2101407" y="903601"/>
                  <a:pt x="2097735" y="905221"/>
                  <a:pt x="2094924" y="907203"/>
                </a:cubicBezTo>
                <a:cubicBezTo>
                  <a:pt x="2044793" y="900664"/>
                  <a:pt x="2001785" y="912168"/>
                  <a:pt x="1949478" y="913748"/>
                </a:cubicBezTo>
                <a:cubicBezTo>
                  <a:pt x="1891937" y="919585"/>
                  <a:pt x="1810334" y="935486"/>
                  <a:pt x="1749684" y="942223"/>
                </a:cubicBezTo>
                <a:lnTo>
                  <a:pt x="1585576" y="954170"/>
                </a:lnTo>
                <a:cubicBezTo>
                  <a:pt x="1549165" y="943719"/>
                  <a:pt x="1511425" y="950847"/>
                  <a:pt x="1476250" y="950653"/>
                </a:cubicBezTo>
                <a:cubicBezTo>
                  <a:pt x="1488515" y="961596"/>
                  <a:pt x="1432660" y="946795"/>
                  <a:pt x="1433927" y="959926"/>
                </a:cubicBezTo>
                <a:cubicBezTo>
                  <a:pt x="1427485" y="959475"/>
                  <a:pt x="1421205" y="958623"/>
                  <a:pt x="1414893" y="957671"/>
                </a:cubicBezTo>
                <a:lnTo>
                  <a:pt x="1411585" y="957179"/>
                </a:lnTo>
                <a:lnTo>
                  <a:pt x="1398896" y="957460"/>
                </a:lnTo>
                <a:lnTo>
                  <a:pt x="1394632" y="954725"/>
                </a:lnTo>
                <a:lnTo>
                  <a:pt x="1375043" y="953132"/>
                </a:lnTo>
                <a:cubicBezTo>
                  <a:pt x="1367813" y="952970"/>
                  <a:pt x="1360155" y="953305"/>
                  <a:pt x="1351876" y="954436"/>
                </a:cubicBezTo>
                <a:cubicBezTo>
                  <a:pt x="1325912" y="963028"/>
                  <a:pt x="1274459" y="952492"/>
                  <a:pt x="1242676" y="963767"/>
                </a:cubicBezTo>
                <a:cubicBezTo>
                  <a:pt x="1230276" y="966918"/>
                  <a:pt x="1216715" y="977098"/>
                  <a:pt x="1205993" y="974080"/>
                </a:cubicBezTo>
                <a:cubicBezTo>
                  <a:pt x="1174251" y="974112"/>
                  <a:pt x="1086982" y="964420"/>
                  <a:pt x="1052221" y="963954"/>
                </a:cubicBezTo>
                <a:cubicBezTo>
                  <a:pt x="1038515" y="970622"/>
                  <a:pt x="1009522" y="962342"/>
                  <a:pt x="968270" y="964761"/>
                </a:cubicBezTo>
                <a:cubicBezTo>
                  <a:pt x="943437" y="973698"/>
                  <a:pt x="900136" y="991017"/>
                  <a:pt x="874493" y="998122"/>
                </a:cubicBezTo>
                <a:cubicBezTo>
                  <a:pt x="848849" y="1005226"/>
                  <a:pt x="853424" y="1009427"/>
                  <a:pt x="814411" y="1007391"/>
                </a:cubicBezTo>
                <a:cubicBezTo>
                  <a:pt x="765926" y="1022821"/>
                  <a:pt x="732885" y="1009859"/>
                  <a:pt x="688604" y="1015631"/>
                </a:cubicBezTo>
                <a:cubicBezTo>
                  <a:pt x="638045" y="1020877"/>
                  <a:pt x="677999" y="1011556"/>
                  <a:pt x="618171" y="1027260"/>
                </a:cubicBezTo>
                <a:cubicBezTo>
                  <a:pt x="609680" y="1023165"/>
                  <a:pt x="583253" y="1020277"/>
                  <a:pt x="570379" y="1023487"/>
                </a:cubicBezTo>
                <a:cubicBezTo>
                  <a:pt x="543992" y="1022523"/>
                  <a:pt x="505183" y="1001686"/>
                  <a:pt x="482519" y="1002108"/>
                </a:cubicBezTo>
                <a:cubicBezTo>
                  <a:pt x="464011" y="1002285"/>
                  <a:pt x="495211" y="1007995"/>
                  <a:pt x="475319" y="1009922"/>
                </a:cubicBezTo>
                <a:cubicBezTo>
                  <a:pt x="450818" y="1011135"/>
                  <a:pt x="454804" y="1022539"/>
                  <a:pt x="431104" y="1009317"/>
                </a:cubicBezTo>
                <a:cubicBezTo>
                  <a:pt x="406857" y="1014651"/>
                  <a:pt x="399686" y="1008456"/>
                  <a:pt x="363782" y="1007585"/>
                </a:cubicBezTo>
                <a:cubicBezTo>
                  <a:pt x="350440" y="1012231"/>
                  <a:pt x="338145" y="1011245"/>
                  <a:pt x="325533" y="1008502"/>
                </a:cubicBezTo>
                <a:cubicBezTo>
                  <a:pt x="291944" y="1011745"/>
                  <a:pt x="259251" y="1008497"/>
                  <a:pt x="220429" y="1008927"/>
                </a:cubicBezTo>
                <a:cubicBezTo>
                  <a:pt x="180594" y="1015852"/>
                  <a:pt x="156150" y="1007265"/>
                  <a:pt x="114676" y="1007765"/>
                </a:cubicBezTo>
                <a:cubicBezTo>
                  <a:pt x="85718" y="1006195"/>
                  <a:pt x="43316" y="1001491"/>
                  <a:pt x="13470" y="998544"/>
                </a:cubicBezTo>
                <a:lnTo>
                  <a:pt x="0" y="997355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3171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79" name="Rectangle 3078">
            <a:extLst>
              <a:ext uri="{FF2B5EF4-FFF2-40B4-BE49-F238E27FC236}">
                <a16:creationId xmlns:a16="http://schemas.microsoft.com/office/drawing/2014/main" id="{058A14AF-9FB5-4CC7-BA35-E8E85D3E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7EDBD3B-6CA5-DD1F-7CDC-A6DF374D8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662" y="386930"/>
            <a:ext cx="10066122" cy="1298448"/>
          </a:xfrm>
        </p:spPr>
        <p:txBody>
          <a:bodyPr anchor="b">
            <a:normAutofit/>
          </a:bodyPr>
          <a:lstStyle/>
          <a:p>
            <a:r>
              <a:rPr lang="es-ES" sz="4800"/>
              <a:t>Colección de datos</a:t>
            </a:r>
          </a:p>
        </p:txBody>
      </p:sp>
      <p:sp>
        <p:nvSpPr>
          <p:cNvPr id="3081" name="Rectangle 3080">
            <a:extLst>
              <a:ext uri="{FF2B5EF4-FFF2-40B4-BE49-F238E27FC236}">
                <a16:creationId xmlns:a16="http://schemas.microsoft.com/office/drawing/2014/main" id="{3A9A4357-BD1D-4622-A4FE-766E6AB8D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2" y="1998845"/>
            <a:ext cx="1145459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3" name="Rectangle 3082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267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F2782A5-BDFC-2AB0-92DC-E0120C249E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8296" y="2624618"/>
            <a:ext cx="4796318" cy="3293297"/>
          </a:xfrm>
          <a:ln w="25400">
            <a:solidFill>
              <a:schemeClr val="accent1"/>
            </a:solidFill>
          </a:ln>
        </p:spPr>
        <p:txBody>
          <a:bodyPr anchor="ctr">
            <a:normAutofit/>
          </a:bodyPr>
          <a:lstStyle/>
          <a:p>
            <a:r>
              <a:rPr lang="es-ES" sz="2000" dirty="0">
                <a:latin typeface="Arial Rounded MT Bold" panose="020F0704030504030204" pitchFamily="34" charset="0"/>
              </a:rPr>
              <a:t>Usando Amadeus api para vuelos actuales</a:t>
            </a:r>
          </a:p>
          <a:p>
            <a:endParaRPr lang="es-ES" sz="2000" dirty="0">
              <a:latin typeface="Arial Rounded MT Bold" panose="020F0704030504030204" pitchFamily="34" charset="0"/>
            </a:endParaRPr>
          </a:p>
          <a:p>
            <a:r>
              <a:rPr lang="es-ES" sz="2000" dirty="0">
                <a:latin typeface="Arial Rounded MT Bold" panose="020F0704030504030204" pitchFamily="34" charset="0"/>
              </a:rPr>
              <a:t>Se consiguió fecha, hora, destino, origen, numero de paradas, duración, aerolínea y precio</a:t>
            </a:r>
          </a:p>
        </p:txBody>
      </p:sp>
      <p:pic>
        <p:nvPicPr>
          <p:cNvPr id="3074" name="Picture 2" descr="Download Amadeus CRS Logo in SVG Vector or PNG File Format - Logo.wine">
            <a:extLst>
              <a:ext uri="{FF2B5EF4-FFF2-40B4-BE49-F238E27FC236}">
                <a16:creationId xmlns:a16="http://schemas.microsoft.com/office/drawing/2014/main" id="{7A8F3041-A700-387C-5065-340E7F403B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11532" y="2624618"/>
            <a:ext cx="5150277" cy="3433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85" name="Rectangle 3084">
            <a:extLst>
              <a:ext uri="{FF2B5EF4-FFF2-40B4-BE49-F238E27FC236}">
                <a16:creationId xmlns:a16="http://schemas.microsoft.com/office/drawing/2014/main" id="{E6995CE5-F890-4ABA-82A2-26507CE8D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28040" y="2313027"/>
            <a:ext cx="7817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4722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7FF47CB7-972F-479F-A36D-9E72D26EC8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D153B68-5844-490D-8E67-F616D6D72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1766176" cy="2061837"/>
          </a:xfrm>
          <a:custGeom>
            <a:avLst/>
            <a:gdLst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13657 w 10768629"/>
              <a:gd name="connsiteY144" fmla="*/ 1730706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84330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</a:cxnLst>
            <a:rect l="l" t="t" r="r" b="b"/>
            <a:pathLst>
              <a:path w="10768629" h="1978172">
                <a:moveTo>
                  <a:pt x="0" y="0"/>
                </a:moveTo>
                <a:lnTo>
                  <a:pt x="10768629" y="0"/>
                </a:lnTo>
                <a:lnTo>
                  <a:pt x="10733254" y="31439"/>
                </a:lnTo>
                <a:lnTo>
                  <a:pt x="10727085" y="37910"/>
                </a:lnTo>
                <a:cubicBezTo>
                  <a:pt x="10712973" y="56080"/>
                  <a:pt x="10699457" y="78430"/>
                  <a:pt x="10675953" y="68623"/>
                </a:cubicBezTo>
                <a:cubicBezTo>
                  <a:pt x="10685972" y="89202"/>
                  <a:pt x="10641629" y="69781"/>
                  <a:pt x="10637091" y="90361"/>
                </a:cubicBezTo>
                <a:cubicBezTo>
                  <a:pt x="10635214" y="107005"/>
                  <a:pt x="10621323" y="104993"/>
                  <a:pt x="10610971" y="110764"/>
                </a:cubicBezTo>
                <a:cubicBezTo>
                  <a:pt x="10603980" y="127568"/>
                  <a:pt x="10551417" y="141180"/>
                  <a:pt x="10532872" y="138028"/>
                </a:cubicBezTo>
                <a:cubicBezTo>
                  <a:pt x="10480300" y="119072"/>
                  <a:pt x="10440532" y="186296"/>
                  <a:pt x="10398558" y="172911"/>
                </a:cubicBezTo>
                <a:cubicBezTo>
                  <a:pt x="10387708" y="174114"/>
                  <a:pt x="10378792" y="177646"/>
                  <a:pt x="10371128" y="182609"/>
                </a:cubicBezTo>
                <a:lnTo>
                  <a:pt x="10352178" y="199976"/>
                </a:lnTo>
                <a:lnTo>
                  <a:pt x="10351815" y="211879"/>
                </a:lnTo>
                <a:lnTo>
                  <a:pt x="10337471" y="218661"/>
                </a:lnTo>
                <a:lnTo>
                  <a:pt x="10334625" y="222351"/>
                </a:lnTo>
                <a:cubicBezTo>
                  <a:pt x="10321108" y="225227"/>
                  <a:pt x="10278615" y="228401"/>
                  <a:pt x="10256365" y="235917"/>
                </a:cubicBezTo>
                <a:cubicBezTo>
                  <a:pt x="10218136" y="258033"/>
                  <a:pt x="10224552" y="209685"/>
                  <a:pt x="10201127" y="267448"/>
                </a:cubicBezTo>
                <a:cubicBezTo>
                  <a:pt x="10121320" y="273476"/>
                  <a:pt x="10040763" y="345580"/>
                  <a:pt x="9961218" y="326720"/>
                </a:cubicBezTo>
                <a:cubicBezTo>
                  <a:pt x="9980173" y="341621"/>
                  <a:pt x="9883038" y="318484"/>
                  <a:pt x="9859715" y="355698"/>
                </a:cubicBezTo>
                <a:cubicBezTo>
                  <a:pt x="9812822" y="367758"/>
                  <a:pt x="9752089" y="383830"/>
                  <a:pt x="9679867" y="399081"/>
                </a:cubicBezTo>
                <a:cubicBezTo>
                  <a:pt x="9618357" y="415668"/>
                  <a:pt x="9525492" y="446315"/>
                  <a:pt x="9490654" y="455225"/>
                </a:cubicBezTo>
                <a:lnTo>
                  <a:pt x="9470837" y="452539"/>
                </a:lnTo>
                <a:lnTo>
                  <a:pt x="9469082" y="454891"/>
                </a:lnTo>
                <a:cubicBezTo>
                  <a:pt x="9460057" y="461184"/>
                  <a:pt x="9453495" y="461729"/>
                  <a:pt x="9448038" y="459733"/>
                </a:cubicBezTo>
                <a:lnTo>
                  <a:pt x="9396821" y="455795"/>
                </a:lnTo>
                <a:lnTo>
                  <a:pt x="9392197" y="459796"/>
                </a:lnTo>
                <a:lnTo>
                  <a:pt x="9347994" y="464462"/>
                </a:lnTo>
                <a:cubicBezTo>
                  <a:pt x="9347959" y="465155"/>
                  <a:pt x="9347925" y="465846"/>
                  <a:pt x="9347889" y="466539"/>
                </a:cubicBezTo>
                <a:cubicBezTo>
                  <a:pt x="9346648" y="471307"/>
                  <a:pt x="9343831" y="475025"/>
                  <a:pt x="9337639" y="476654"/>
                </a:cubicBezTo>
                <a:cubicBezTo>
                  <a:pt x="9354547" y="503661"/>
                  <a:pt x="9307720" y="510631"/>
                  <a:pt x="9287964" y="513052"/>
                </a:cubicBezTo>
                <a:cubicBezTo>
                  <a:pt x="9269905" y="526173"/>
                  <a:pt x="9245386" y="544358"/>
                  <a:pt x="9229283" y="555377"/>
                </a:cubicBezTo>
                <a:lnTo>
                  <a:pt x="9220274" y="557502"/>
                </a:lnTo>
                <a:cubicBezTo>
                  <a:pt x="9220250" y="557668"/>
                  <a:pt x="9220226" y="557835"/>
                  <a:pt x="9220202" y="558001"/>
                </a:cubicBezTo>
                <a:cubicBezTo>
                  <a:pt x="9218468" y="559434"/>
                  <a:pt x="9215591" y="560497"/>
                  <a:pt x="9210908" y="561147"/>
                </a:cubicBezTo>
                <a:lnTo>
                  <a:pt x="9186374" y="565502"/>
                </a:lnTo>
                <a:lnTo>
                  <a:pt x="9181058" y="569943"/>
                </a:lnTo>
                <a:lnTo>
                  <a:pt x="9167549" y="584727"/>
                </a:lnTo>
                <a:lnTo>
                  <a:pt x="9149110" y="598906"/>
                </a:lnTo>
                <a:cubicBezTo>
                  <a:pt x="9133575" y="594395"/>
                  <a:pt x="9087390" y="636567"/>
                  <a:pt x="9078556" y="644039"/>
                </a:cubicBezTo>
                <a:lnTo>
                  <a:pt x="8996399" y="690055"/>
                </a:lnTo>
                <a:cubicBezTo>
                  <a:pt x="8913147" y="777045"/>
                  <a:pt x="8867993" y="772591"/>
                  <a:pt x="8803791" y="813860"/>
                </a:cubicBezTo>
                <a:cubicBezTo>
                  <a:pt x="8745270" y="819906"/>
                  <a:pt x="8690049" y="823612"/>
                  <a:pt x="8636202" y="848463"/>
                </a:cubicBezTo>
                <a:cubicBezTo>
                  <a:pt x="8594799" y="860014"/>
                  <a:pt x="8568613" y="864779"/>
                  <a:pt x="8555372" y="883171"/>
                </a:cubicBezTo>
                <a:lnTo>
                  <a:pt x="8507229" y="901665"/>
                </a:lnTo>
                <a:lnTo>
                  <a:pt x="8428473" y="927985"/>
                </a:lnTo>
                <a:cubicBezTo>
                  <a:pt x="8428287" y="929817"/>
                  <a:pt x="8428100" y="931648"/>
                  <a:pt x="8427914" y="933480"/>
                </a:cubicBezTo>
                <a:lnTo>
                  <a:pt x="8420327" y="941984"/>
                </a:lnTo>
                <a:lnTo>
                  <a:pt x="8394729" y="948347"/>
                </a:lnTo>
                <a:lnTo>
                  <a:pt x="8380548" y="987916"/>
                </a:lnTo>
                <a:lnTo>
                  <a:pt x="8375330" y="965444"/>
                </a:lnTo>
                <a:cubicBezTo>
                  <a:pt x="8372375" y="964202"/>
                  <a:pt x="8344433" y="977378"/>
                  <a:pt x="8340796" y="980522"/>
                </a:cubicBezTo>
                <a:cubicBezTo>
                  <a:pt x="8328292" y="982128"/>
                  <a:pt x="8319237" y="991089"/>
                  <a:pt x="8304438" y="996739"/>
                </a:cubicBezTo>
                <a:cubicBezTo>
                  <a:pt x="8297193" y="1005683"/>
                  <a:pt x="8289328" y="1014568"/>
                  <a:pt x="8280929" y="1023089"/>
                </a:cubicBezTo>
                <a:lnTo>
                  <a:pt x="8275760" y="1027772"/>
                </a:lnTo>
                <a:lnTo>
                  <a:pt x="8275478" y="1027605"/>
                </a:lnTo>
                <a:cubicBezTo>
                  <a:pt x="8273970" y="1028076"/>
                  <a:pt x="8251461" y="1029408"/>
                  <a:pt x="8249003" y="1032033"/>
                </a:cubicBezTo>
                <a:lnTo>
                  <a:pt x="8203836" y="1037347"/>
                </a:lnTo>
                <a:cubicBezTo>
                  <a:pt x="8172789" y="1049890"/>
                  <a:pt x="8148166" y="1034625"/>
                  <a:pt x="8122936" y="1063113"/>
                </a:cubicBezTo>
                <a:cubicBezTo>
                  <a:pt x="8093850" y="1074757"/>
                  <a:pt x="8066781" y="1075350"/>
                  <a:pt x="8043658" y="1092746"/>
                </a:cubicBezTo>
                <a:cubicBezTo>
                  <a:pt x="8032157" y="1089174"/>
                  <a:pt x="8022145" y="1089998"/>
                  <a:pt x="8015351" y="1105478"/>
                </a:cubicBezTo>
                <a:cubicBezTo>
                  <a:pt x="7987544" y="1113006"/>
                  <a:pt x="7977708" y="1099152"/>
                  <a:pt x="7963145" y="1119346"/>
                </a:cubicBezTo>
                <a:cubicBezTo>
                  <a:pt x="7942622" y="1098880"/>
                  <a:pt x="7943760" y="1109516"/>
                  <a:pt x="7938145" y="1120225"/>
                </a:cubicBezTo>
                <a:lnTo>
                  <a:pt x="7937238" y="1121204"/>
                </a:lnTo>
                <a:lnTo>
                  <a:pt x="7934398" y="1118240"/>
                </a:lnTo>
                <a:lnTo>
                  <a:pt x="7918248" y="1124371"/>
                </a:lnTo>
                <a:lnTo>
                  <a:pt x="7914119" y="1127653"/>
                </a:lnTo>
                <a:cubicBezTo>
                  <a:pt x="7911201" y="1129547"/>
                  <a:pt x="7909169" y="1130331"/>
                  <a:pt x="7907658" y="1130350"/>
                </a:cubicBezTo>
                <a:lnTo>
                  <a:pt x="7907434" y="1130103"/>
                </a:lnTo>
                <a:lnTo>
                  <a:pt x="7901508" y="1133245"/>
                </a:lnTo>
                <a:cubicBezTo>
                  <a:pt x="7891644" y="1139271"/>
                  <a:pt x="7882185" y="1145815"/>
                  <a:pt x="7873287" y="1152609"/>
                </a:cubicBezTo>
                <a:cubicBezTo>
                  <a:pt x="7864672" y="1141906"/>
                  <a:pt x="7845199" y="1159242"/>
                  <a:pt x="7834833" y="1153868"/>
                </a:cubicBezTo>
                <a:lnTo>
                  <a:pt x="7828661" y="1139994"/>
                </a:lnTo>
                <a:lnTo>
                  <a:pt x="7823966" y="1143178"/>
                </a:lnTo>
                <a:lnTo>
                  <a:pt x="7815078" y="1151776"/>
                </a:lnTo>
                <a:cubicBezTo>
                  <a:pt x="7813692" y="1152943"/>
                  <a:pt x="7812687" y="1153116"/>
                  <a:pt x="7812026" y="1151522"/>
                </a:cubicBezTo>
                <a:cubicBezTo>
                  <a:pt x="7806555" y="1153054"/>
                  <a:pt x="7788673" y="1159989"/>
                  <a:pt x="7782249" y="1160970"/>
                </a:cubicBezTo>
                <a:lnTo>
                  <a:pt x="7773476" y="1157414"/>
                </a:lnTo>
                <a:lnTo>
                  <a:pt x="7769600" y="1157365"/>
                </a:lnTo>
                <a:lnTo>
                  <a:pt x="7752631" y="1172815"/>
                </a:lnTo>
                <a:lnTo>
                  <a:pt x="7739392" y="1192062"/>
                </a:lnTo>
                <a:lnTo>
                  <a:pt x="7677677" y="1216394"/>
                </a:lnTo>
                <a:lnTo>
                  <a:pt x="7586920" y="1261888"/>
                </a:lnTo>
                <a:cubicBezTo>
                  <a:pt x="7556723" y="1298911"/>
                  <a:pt x="7489187" y="1284518"/>
                  <a:pt x="7486100" y="1292563"/>
                </a:cubicBezTo>
                <a:cubicBezTo>
                  <a:pt x="7454875" y="1308356"/>
                  <a:pt x="7453335" y="1326361"/>
                  <a:pt x="7411323" y="1340732"/>
                </a:cubicBezTo>
                <a:cubicBezTo>
                  <a:pt x="7372519" y="1390006"/>
                  <a:pt x="7288617" y="1403664"/>
                  <a:pt x="7240698" y="1438832"/>
                </a:cubicBezTo>
                <a:cubicBezTo>
                  <a:pt x="7206467" y="1417136"/>
                  <a:pt x="7227555" y="1441678"/>
                  <a:pt x="7197675" y="1447530"/>
                </a:cubicBezTo>
                <a:cubicBezTo>
                  <a:pt x="7211601" y="1474927"/>
                  <a:pt x="7159483" y="1444981"/>
                  <a:pt x="7164788" y="1480293"/>
                </a:cubicBezTo>
                <a:cubicBezTo>
                  <a:pt x="7159184" y="1480240"/>
                  <a:pt x="7153584" y="1479075"/>
                  <a:pt x="7147929" y="1477641"/>
                </a:cubicBezTo>
                <a:lnTo>
                  <a:pt x="7144965" y="1476908"/>
                </a:lnTo>
                <a:lnTo>
                  <a:pt x="7134299" y="1479969"/>
                </a:lnTo>
                <a:lnTo>
                  <a:pt x="7129809" y="1473339"/>
                </a:lnTo>
                <a:lnTo>
                  <a:pt x="7112688" y="1472575"/>
                </a:lnTo>
                <a:cubicBezTo>
                  <a:pt x="7106506" y="1473449"/>
                  <a:pt x="7100123" y="1475741"/>
                  <a:pt x="7093470" y="1480300"/>
                </a:cubicBezTo>
                <a:cubicBezTo>
                  <a:pt x="7079039" y="1501274"/>
                  <a:pt x="7048991" y="1495718"/>
                  <a:pt x="7025034" y="1506934"/>
                </a:cubicBezTo>
                <a:lnTo>
                  <a:pt x="7014783" y="1515868"/>
                </a:lnTo>
                <a:lnTo>
                  <a:pt x="6979706" y="1523511"/>
                </a:lnTo>
                <a:lnTo>
                  <a:pt x="6977890" y="1525793"/>
                </a:lnTo>
                <a:cubicBezTo>
                  <a:pt x="6971996" y="1527914"/>
                  <a:pt x="6959488" y="1529941"/>
                  <a:pt x="6944339" y="1536237"/>
                </a:cubicBezTo>
                <a:lnTo>
                  <a:pt x="6886996" y="1563569"/>
                </a:lnTo>
                <a:lnTo>
                  <a:pt x="6874510" y="1558469"/>
                </a:lnTo>
                <a:lnTo>
                  <a:pt x="6871943" y="1554651"/>
                </a:lnTo>
                <a:lnTo>
                  <a:pt x="6856174" y="1562024"/>
                </a:lnTo>
                <a:lnTo>
                  <a:pt x="6842321" y="1560554"/>
                </a:lnTo>
                <a:lnTo>
                  <a:pt x="6832713" y="1569357"/>
                </a:lnTo>
                <a:lnTo>
                  <a:pt x="6816351" y="1571495"/>
                </a:lnTo>
                <a:cubicBezTo>
                  <a:pt x="6810216" y="1571510"/>
                  <a:pt x="6803310" y="1571324"/>
                  <a:pt x="6795800" y="1572010"/>
                </a:cubicBezTo>
                <a:lnTo>
                  <a:pt x="6777546" y="1568661"/>
                </a:lnTo>
                <a:lnTo>
                  <a:pt x="6751528" y="1574143"/>
                </a:lnTo>
                <a:cubicBezTo>
                  <a:pt x="6731455" y="1578562"/>
                  <a:pt x="6712054" y="1582098"/>
                  <a:pt x="6691966" y="1582255"/>
                </a:cubicBezTo>
                <a:cubicBezTo>
                  <a:pt x="6677921" y="1590738"/>
                  <a:pt x="6663787" y="1595441"/>
                  <a:pt x="6646941" y="1588471"/>
                </a:cubicBezTo>
                <a:cubicBezTo>
                  <a:pt x="6605135" y="1597971"/>
                  <a:pt x="6598373" y="1612583"/>
                  <a:pt x="6568576" y="1606488"/>
                </a:cubicBezTo>
                <a:cubicBezTo>
                  <a:pt x="6562510" y="1614734"/>
                  <a:pt x="6558067" y="1619360"/>
                  <a:pt x="6554358" y="1621701"/>
                </a:cubicBezTo>
                <a:cubicBezTo>
                  <a:pt x="6543227" y="1628727"/>
                  <a:pt x="6538724" y="1615196"/>
                  <a:pt x="6516968" y="1617195"/>
                </a:cubicBezTo>
                <a:cubicBezTo>
                  <a:pt x="6493173" y="1617368"/>
                  <a:pt x="6528193" y="1598652"/>
                  <a:pt x="6506479" y="1602227"/>
                </a:cubicBezTo>
                <a:cubicBezTo>
                  <a:pt x="6486674" y="1613929"/>
                  <a:pt x="6478484" y="1593997"/>
                  <a:pt x="6458436" y="1607332"/>
                </a:cubicBezTo>
                <a:cubicBezTo>
                  <a:pt x="6471168" y="1620800"/>
                  <a:pt x="6410323" y="1615478"/>
                  <a:pt x="6414786" y="1628815"/>
                </a:cubicBezTo>
                <a:cubicBezTo>
                  <a:pt x="6385942" y="1615041"/>
                  <a:pt x="6386569" y="1640238"/>
                  <a:pt x="6357085" y="1640846"/>
                </a:cubicBezTo>
                <a:cubicBezTo>
                  <a:pt x="6341163" y="1636809"/>
                  <a:pt x="6331497" y="1637754"/>
                  <a:pt x="6322636" y="1648213"/>
                </a:cubicBezTo>
                <a:cubicBezTo>
                  <a:pt x="6248448" y="1627802"/>
                  <a:pt x="6286748" y="1654976"/>
                  <a:pt x="6226172" y="1654676"/>
                </a:cubicBezTo>
                <a:lnTo>
                  <a:pt x="6221217" y="1654506"/>
                </a:lnTo>
                <a:lnTo>
                  <a:pt x="6204956" y="1664280"/>
                </a:lnTo>
                <a:cubicBezTo>
                  <a:pt x="6204728" y="1665114"/>
                  <a:pt x="6204498" y="1665947"/>
                  <a:pt x="6204270" y="1666782"/>
                </a:cubicBezTo>
                <a:lnTo>
                  <a:pt x="6143810" y="1661963"/>
                </a:lnTo>
                <a:lnTo>
                  <a:pt x="6136560" y="1665728"/>
                </a:lnTo>
                <a:lnTo>
                  <a:pt x="6096155" y="1656951"/>
                </a:lnTo>
                <a:lnTo>
                  <a:pt x="6075812" y="1655422"/>
                </a:lnTo>
                <a:lnTo>
                  <a:pt x="6039495" y="1649680"/>
                </a:lnTo>
                <a:lnTo>
                  <a:pt x="6036523" y="1652121"/>
                </a:lnTo>
                <a:lnTo>
                  <a:pt x="6029328" y="1649904"/>
                </a:lnTo>
                <a:lnTo>
                  <a:pt x="6024075" y="1652779"/>
                </a:lnTo>
                <a:lnTo>
                  <a:pt x="6018085" y="1652030"/>
                </a:lnTo>
                <a:cubicBezTo>
                  <a:pt x="6006658" y="1653831"/>
                  <a:pt x="5968194" y="1662035"/>
                  <a:pt x="5955513" y="1663584"/>
                </a:cubicBezTo>
                <a:lnTo>
                  <a:pt x="5941996" y="1661326"/>
                </a:lnTo>
                <a:lnTo>
                  <a:pt x="5931789" y="1669915"/>
                </a:lnTo>
                <a:lnTo>
                  <a:pt x="5888686" y="1672175"/>
                </a:lnTo>
                <a:lnTo>
                  <a:pt x="5873794" y="1665454"/>
                </a:lnTo>
                <a:lnTo>
                  <a:pt x="5860022" y="1660635"/>
                </a:lnTo>
                <a:lnTo>
                  <a:pt x="5858237" y="1660649"/>
                </a:lnTo>
                <a:lnTo>
                  <a:pt x="5840319" y="1660798"/>
                </a:lnTo>
                <a:lnTo>
                  <a:pt x="5806984" y="1661075"/>
                </a:lnTo>
                <a:cubicBezTo>
                  <a:pt x="5785708" y="1661533"/>
                  <a:pt x="5764126" y="1662974"/>
                  <a:pt x="5742351" y="1667489"/>
                </a:cubicBezTo>
                <a:cubicBezTo>
                  <a:pt x="5659069" y="1645168"/>
                  <a:pt x="5615134" y="1706361"/>
                  <a:pt x="5521171" y="1671626"/>
                </a:cubicBezTo>
                <a:cubicBezTo>
                  <a:pt x="5491803" y="1671296"/>
                  <a:pt x="5498089" y="1662666"/>
                  <a:pt x="5457384" y="1683952"/>
                </a:cubicBezTo>
                <a:cubicBezTo>
                  <a:pt x="5356959" y="1699287"/>
                  <a:pt x="5078905" y="1774579"/>
                  <a:pt x="4950070" y="1748401"/>
                </a:cubicBezTo>
                <a:cubicBezTo>
                  <a:pt x="4918276" y="1752255"/>
                  <a:pt x="4891043" y="1756936"/>
                  <a:pt x="4872172" y="1757222"/>
                </a:cubicBezTo>
                <a:lnTo>
                  <a:pt x="4809524" y="1761033"/>
                </a:lnTo>
                <a:cubicBezTo>
                  <a:pt x="4791324" y="1772975"/>
                  <a:pt x="4777258" y="1754591"/>
                  <a:pt x="4759058" y="1766533"/>
                </a:cubicBezTo>
                <a:cubicBezTo>
                  <a:pt x="4747481" y="1770744"/>
                  <a:pt x="4734604" y="1772921"/>
                  <a:pt x="4719749" y="1771811"/>
                </a:cubicBezTo>
                <a:cubicBezTo>
                  <a:pt x="4671168" y="1780243"/>
                  <a:pt x="4634134" y="1775931"/>
                  <a:pt x="4568686" y="1786141"/>
                </a:cubicBezTo>
                <a:cubicBezTo>
                  <a:pt x="4544667" y="1777910"/>
                  <a:pt x="4432547" y="1778168"/>
                  <a:pt x="4418751" y="1796932"/>
                </a:cubicBezTo>
                <a:cubicBezTo>
                  <a:pt x="4403360" y="1801488"/>
                  <a:pt x="4385278" y="1795746"/>
                  <a:pt x="4378377" y="1815528"/>
                </a:cubicBezTo>
                <a:cubicBezTo>
                  <a:pt x="4366870" y="1839461"/>
                  <a:pt x="4337372" y="1814003"/>
                  <a:pt x="4320575" y="1832722"/>
                </a:cubicBezTo>
                <a:cubicBezTo>
                  <a:pt x="4277898" y="1857053"/>
                  <a:pt x="4243945" y="1846759"/>
                  <a:pt x="4211935" y="1860177"/>
                </a:cubicBezTo>
                <a:cubicBezTo>
                  <a:pt x="4181519" y="1859584"/>
                  <a:pt x="4171342" y="1859762"/>
                  <a:pt x="4101228" y="1868717"/>
                </a:cubicBezTo>
                <a:cubicBezTo>
                  <a:pt x="4080159" y="1876188"/>
                  <a:pt x="4039427" y="1877381"/>
                  <a:pt x="3973223" y="1881015"/>
                </a:cubicBezTo>
                <a:cubicBezTo>
                  <a:pt x="3971330" y="1884974"/>
                  <a:pt x="3952843" y="1879225"/>
                  <a:pt x="3900992" y="1880603"/>
                </a:cubicBezTo>
                <a:cubicBezTo>
                  <a:pt x="3849141" y="1881981"/>
                  <a:pt x="3740060" y="1895686"/>
                  <a:pt x="3662119" y="1889285"/>
                </a:cubicBezTo>
                <a:cubicBezTo>
                  <a:pt x="3565155" y="1881322"/>
                  <a:pt x="3613412" y="1915150"/>
                  <a:pt x="3496919" y="1873180"/>
                </a:cubicBezTo>
                <a:cubicBezTo>
                  <a:pt x="3488062" y="1895719"/>
                  <a:pt x="3474293" y="1876288"/>
                  <a:pt x="3449433" y="1889681"/>
                </a:cubicBezTo>
                <a:cubicBezTo>
                  <a:pt x="3406553" y="1891629"/>
                  <a:pt x="3413217" y="1897797"/>
                  <a:pt x="3369766" y="1916653"/>
                </a:cubicBezTo>
                <a:cubicBezTo>
                  <a:pt x="3338805" y="1929531"/>
                  <a:pt x="3289487" y="1928617"/>
                  <a:pt x="3269672" y="1938036"/>
                </a:cubicBezTo>
                <a:lnTo>
                  <a:pt x="3224897" y="1943733"/>
                </a:lnTo>
                <a:cubicBezTo>
                  <a:pt x="3188693" y="1949271"/>
                  <a:pt x="3178540" y="1909145"/>
                  <a:pt x="3161463" y="1946591"/>
                </a:cubicBezTo>
                <a:lnTo>
                  <a:pt x="3112044" y="1935614"/>
                </a:lnTo>
                <a:lnTo>
                  <a:pt x="3069716" y="1930463"/>
                </a:lnTo>
                <a:cubicBezTo>
                  <a:pt x="3049937" y="1924285"/>
                  <a:pt x="3047816" y="1925644"/>
                  <a:pt x="3005773" y="1915878"/>
                </a:cubicBezTo>
                <a:cubicBezTo>
                  <a:pt x="2978838" y="1921092"/>
                  <a:pt x="2967972" y="1927319"/>
                  <a:pt x="2897201" y="1926772"/>
                </a:cubicBezTo>
                <a:lnTo>
                  <a:pt x="2783891" y="1931749"/>
                </a:lnTo>
                <a:cubicBezTo>
                  <a:pt x="2753098" y="1932794"/>
                  <a:pt x="2731621" y="1915151"/>
                  <a:pt x="2712447" y="1933044"/>
                </a:cubicBezTo>
                <a:cubicBezTo>
                  <a:pt x="2621923" y="1990472"/>
                  <a:pt x="2637976" y="1949546"/>
                  <a:pt x="2560151" y="1963609"/>
                </a:cubicBezTo>
                <a:cubicBezTo>
                  <a:pt x="2472084" y="1973456"/>
                  <a:pt x="2423631" y="1962133"/>
                  <a:pt x="2367221" y="1971884"/>
                </a:cubicBezTo>
                <a:cubicBezTo>
                  <a:pt x="2355331" y="1950582"/>
                  <a:pt x="2295649" y="1950006"/>
                  <a:pt x="2272130" y="1961162"/>
                </a:cubicBezTo>
                <a:cubicBezTo>
                  <a:pt x="2229336" y="1964326"/>
                  <a:pt x="2232627" y="1943953"/>
                  <a:pt x="2189404" y="1978172"/>
                </a:cubicBezTo>
                <a:cubicBezTo>
                  <a:pt x="2153824" y="1968017"/>
                  <a:pt x="2114605" y="1969166"/>
                  <a:pt x="2077704" y="1965002"/>
                </a:cubicBezTo>
                <a:cubicBezTo>
                  <a:pt x="2053064" y="1962036"/>
                  <a:pt x="2051584" y="1971011"/>
                  <a:pt x="2033299" y="1969042"/>
                </a:cubicBezTo>
                <a:cubicBezTo>
                  <a:pt x="2015014" y="1967073"/>
                  <a:pt x="1998956" y="1958903"/>
                  <a:pt x="1967996" y="1953187"/>
                </a:cubicBezTo>
                <a:cubicBezTo>
                  <a:pt x="1924117" y="1970917"/>
                  <a:pt x="1915668" y="1940297"/>
                  <a:pt x="1855805" y="1926082"/>
                </a:cubicBezTo>
                <a:cubicBezTo>
                  <a:pt x="1830663" y="1943732"/>
                  <a:pt x="1810564" y="1935694"/>
                  <a:pt x="1790957" y="1919460"/>
                </a:cubicBezTo>
                <a:cubicBezTo>
                  <a:pt x="1732588" y="1924884"/>
                  <a:pt x="1679506" y="1900619"/>
                  <a:pt x="1613978" y="1891581"/>
                </a:cubicBezTo>
                <a:cubicBezTo>
                  <a:pt x="1542961" y="1912227"/>
                  <a:pt x="1506863" y="1865666"/>
                  <a:pt x="1436831" y="1856201"/>
                </a:cubicBezTo>
                <a:cubicBezTo>
                  <a:pt x="1409149" y="1862955"/>
                  <a:pt x="1416370" y="1829853"/>
                  <a:pt x="1357365" y="1832140"/>
                </a:cubicBezTo>
                <a:cubicBezTo>
                  <a:pt x="1285880" y="1811785"/>
                  <a:pt x="1273193" y="1786872"/>
                  <a:pt x="1232341" y="1785942"/>
                </a:cubicBezTo>
                <a:cubicBezTo>
                  <a:pt x="1223903" y="1792798"/>
                  <a:pt x="1160576" y="1793911"/>
                  <a:pt x="1162595" y="1784330"/>
                </a:cubicBezTo>
                <a:cubicBezTo>
                  <a:pt x="1153167" y="1787110"/>
                  <a:pt x="1122206" y="1805077"/>
                  <a:pt x="1120257" y="1789615"/>
                </a:cubicBezTo>
                <a:cubicBezTo>
                  <a:pt x="1073149" y="1786750"/>
                  <a:pt x="1034361" y="1768718"/>
                  <a:pt x="991903" y="1786741"/>
                </a:cubicBezTo>
                <a:cubicBezTo>
                  <a:pt x="966383" y="1781126"/>
                  <a:pt x="949501" y="1800915"/>
                  <a:pt x="883960" y="1809389"/>
                </a:cubicBezTo>
                <a:cubicBezTo>
                  <a:pt x="836064" y="1808194"/>
                  <a:pt x="826980" y="1826610"/>
                  <a:pt x="766531" y="1805053"/>
                </a:cubicBezTo>
                <a:cubicBezTo>
                  <a:pt x="732778" y="1801141"/>
                  <a:pt x="694055" y="1787044"/>
                  <a:pt x="669779" y="1800537"/>
                </a:cubicBezTo>
                <a:cubicBezTo>
                  <a:pt x="645252" y="1794709"/>
                  <a:pt x="563495" y="1813232"/>
                  <a:pt x="523898" y="1811085"/>
                </a:cubicBezTo>
                <a:cubicBezTo>
                  <a:pt x="457555" y="1798530"/>
                  <a:pt x="395227" y="1824052"/>
                  <a:pt x="360251" y="1830735"/>
                </a:cubicBezTo>
                <a:cubicBezTo>
                  <a:pt x="313564" y="1825583"/>
                  <a:pt x="298281" y="1811622"/>
                  <a:pt x="255207" y="1818275"/>
                </a:cubicBezTo>
                <a:cubicBezTo>
                  <a:pt x="206572" y="1839769"/>
                  <a:pt x="160277" y="1836800"/>
                  <a:pt x="101803" y="1870647"/>
                </a:cubicBezTo>
                <a:cubicBezTo>
                  <a:pt x="85849" y="1910002"/>
                  <a:pt x="27997" y="1845258"/>
                  <a:pt x="25397" y="1888443"/>
                </a:cubicBezTo>
                <a:cubicBezTo>
                  <a:pt x="19096" y="1881154"/>
                  <a:pt x="11260" y="1878398"/>
                  <a:pt x="2370" y="1878311"/>
                </a:cubicBezTo>
                <a:lnTo>
                  <a:pt x="0" y="1878785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7EDBD3B-6CA5-DD1F-7CDC-A6DF374D8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62333"/>
            <a:ext cx="9392421" cy="1330841"/>
          </a:xfrm>
        </p:spPr>
        <p:txBody>
          <a:bodyPr>
            <a:normAutofit/>
          </a:bodyPr>
          <a:lstStyle/>
          <a:p>
            <a:r>
              <a:rPr lang="es-ES" dirty="0"/>
              <a:t>	</a:t>
            </a:r>
            <a:r>
              <a:rPr lang="es-ES" dirty="0" err="1"/>
              <a:t>Feature</a:t>
            </a:r>
            <a:r>
              <a:rPr lang="es-ES" dirty="0"/>
              <a:t> </a:t>
            </a:r>
            <a:r>
              <a:rPr lang="es-ES" dirty="0" err="1"/>
              <a:t>engineering</a:t>
            </a:r>
            <a:endParaRPr lang="es-E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0D773F-7A7D-4DBB-9DEA-86BB8B8F4B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381624" y="6209414"/>
            <a:ext cx="6810375" cy="648586"/>
          </a:xfrm>
          <a:custGeom>
            <a:avLst/>
            <a:gdLst>
              <a:gd name="connsiteX0" fmla="*/ 0 w 10753706"/>
              <a:gd name="connsiteY0" fmla="*/ 0 h 1027260"/>
              <a:gd name="connsiteX1" fmla="*/ 10753706 w 10753706"/>
              <a:gd name="connsiteY1" fmla="*/ 0 h 1027260"/>
              <a:gd name="connsiteX2" fmla="*/ 10748809 w 10753706"/>
              <a:gd name="connsiteY2" fmla="*/ 2522 h 1027260"/>
              <a:gd name="connsiteX3" fmla="*/ 10725330 w 10753706"/>
              <a:gd name="connsiteY3" fmla="*/ 11977 h 1027260"/>
              <a:gd name="connsiteX4" fmla="*/ 10615423 w 10753706"/>
              <a:gd name="connsiteY4" fmla="*/ 52967 h 1027260"/>
              <a:gd name="connsiteX5" fmla="*/ 10533936 w 10753706"/>
              <a:gd name="connsiteY5" fmla="*/ 53095 h 1027260"/>
              <a:gd name="connsiteX6" fmla="*/ 10466876 w 10753706"/>
              <a:gd name="connsiteY6" fmla="*/ 45180 h 1027260"/>
              <a:gd name="connsiteX7" fmla="*/ 10355090 w 10753706"/>
              <a:gd name="connsiteY7" fmla="*/ 89741 h 1027260"/>
              <a:gd name="connsiteX8" fmla="*/ 10087145 w 10753706"/>
              <a:gd name="connsiteY8" fmla="*/ 66115 h 1027260"/>
              <a:gd name="connsiteX9" fmla="*/ 10015902 w 10753706"/>
              <a:gd name="connsiteY9" fmla="*/ 76178 h 1027260"/>
              <a:gd name="connsiteX10" fmla="*/ 9806005 w 10753706"/>
              <a:gd name="connsiteY10" fmla="*/ 102435 h 1027260"/>
              <a:gd name="connsiteX11" fmla="*/ 9602583 w 10753706"/>
              <a:gd name="connsiteY11" fmla="*/ 179170 h 1027260"/>
              <a:gd name="connsiteX12" fmla="*/ 9469719 w 10753706"/>
              <a:gd name="connsiteY12" fmla="*/ 174721 h 1027260"/>
              <a:gd name="connsiteX13" fmla="*/ 9408692 w 10753706"/>
              <a:gd name="connsiteY13" fmla="*/ 189513 h 1027260"/>
              <a:gd name="connsiteX14" fmla="*/ 9364151 w 10753706"/>
              <a:gd name="connsiteY14" fmla="*/ 194072 h 1027260"/>
              <a:gd name="connsiteX15" fmla="*/ 9337751 w 10753706"/>
              <a:gd name="connsiteY15" fmla="*/ 197579 h 1027260"/>
              <a:gd name="connsiteX16" fmla="*/ 9297166 w 10753706"/>
              <a:gd name="connsiteY16" fmla="*/ 216558 h 1027260"/>
              <a:gd name="connsiteX17" fmla="*/ 9123859 w 10753706"/>
              <a:gd name="connsiteY17" fmla="*/ 237356 h 1027260"/>
              <a:gd name="connsiteX18" fmla="*/ 8950741 w 10753706"/>
              <a:gd name="connsiteY18" fmla="*/ 238020 h 1027260"/>
              <a:gd name="connsiteX19" fmla="*/ 8718236 w 10753706"/>
              <a:gd name="connsiteY19" fmla="*/ 303148 h 1027260"/>
              <a:gd name="connsiteX20" fmla="*/ 8694011 w 10753706"/>
              <a:gd name="connsiteY20" fmla="*/ 308812 h 1027260"/>
              <a:gd name="connsiteX21" fmla="*/ 8611976 w 10753706"/>
              <a:gd name="connsiteY21" fmla="*/ 324819 h 1027260"/>
              <a:gd name="connsiteX22" fmla="*/ 8562074 w 10753706"/>
              <a:gd name="connsiteY22" fmla="*/ 337971 h 1027260"/>
              <a:gd name="connsiteX23" fmla="*/ 8501724 w 10753706"/>
              <a:gd name="connsiteY23" fmla="*/ 360865 h 1027260"/>
              <a:gd name="connsiteX24" fmla="*/ 8504489 w 10753706"/>
              <a:gd name="connsiteY24" fmla="*/ 364790 h 1027260"/>
              <a:gd name="connsiteX25" fmla="*/ 8492774 w 10753706"/>
              <a:gd name="connsiteY25" fmla="*/ 366181 h 1027260"/>
              <a:gd name="connsiteX26" fmla="*/ 8466405 w 10753706"/>
              <a:gd name="connsiteY26" fmla="*/ 368724 h 1027260"/>
              <a:gd name="connsiteX27" fmla="*/ 8427069 w 10753706"/>
              <a:gd name="connsiteY27" fmla="*/ 387211 h 1027260"/>
              <a:gd name="connsiteX28" fmla="*/ 8387766 w 10753706"/>
              <a:gd name="connsiteY28" fmla="*/ 377161 h 1027260"/>
              <a:gd name="connsiteX29" fmla="*/ 8315874 w 10753706"/>
              <a:gd name="connsiteY29" fmla="*/ 395527 h 1027260"/>
              <a:gd name="connsiteX30" fmla="*/ 8274474 w 10753706"/>
              <a:gd name="connsiteY30" fmla="*/ 405112 h 1027260"/>
              <a:gd name="connsiteX31" fmla="*/ 8234664 w 10753706"/>
              <a:gd name="connsiteY31" fmla="*/ 410219 h 1027260"/>
              <a:gd name="connsiteX32" fmla="*/ 8211268 w 10753706"/>
              <a:gd name="connsiteY32" fmla="*/ 416791 h 1027260"/>
              <a:gd name="connsiteX33" fmla="*/ 8188615 w 10753706"/>
              <a:gd name="connsiteY33" fmla="*/ 421755 h 1027260"/>
              <a:gd name="connsiteX34" fmla="*/ 8179981 w 10753706"/>
              <a:gd name="connsiteY34" fmla="*/ 420402 h 1027260"/>
              <a:gd name="connsiteX35" fmla="*/ 8179307 w 10753706"/>
              <a:gd name="connsiteY35" fmla="*/ 422516 h 1027260"/>
              <a:gd name="connsiteX36" fmla="*/ 8147929 w 10753706"/>
              <a:gd name="connsiteY36" fmla="*/ 450302 h 1027260"/>
              <a:gd name="connsiteX37" fmla="*/ 8089136 w 10753706"/>
              <a:gd name="connsiteY37" fmla="*/ 465283 h 1027260"/>
              <a:gd name="connsiteX38" fmla="*/ 8049973 w 10753706"/>
              <a:gd name="connsiteY38" fmla="*/ 454121 h 1027260"/>
              <a:gd name="connsiteX39" fmla="*/ 7965913 w 10753706"/>
              <a:gd name="connsiteY39" fmla="*/ 464415 h 1027260"/>
              <a:gd name="connsiteX40" fmla="*/ 7945093 w 10753706"/>
              <a:gd name="connsiteY40" fmla="*/ 464798 h 1027260"/>
              <a:gd name="connsiteX41" fmla="*/ 7935335 w 10753706"/>
              <a:gd name="connsiteY41" fmla="*/ 462442 h 1027260"/>
              <a:gd name="connsiteX42" fmla="*/ 7904779 w 10753706"/>
              <a:gd name="connsiteY42" fmla="*/ 471429 h 1027260"/>
              <a:gd name="connsiteX43" fmla="*/ 7855604 w 10753706"/>
              <a:gd name="connsiteY43" fmla="*/ 480199 h 1027260"/>
              <a:gd name="connsiteX44" fmla="*/ 7832630 w 10753706"/>
              <a:gd name="connsiteY44" fmla="*/ 485371 h 1027260"/>
              <a:gd name="connsiteX45" fmla="*/ 7812438 w 10753706"/>
              <a:gd name="connsiteY45" fmla="*/ 485391 h 1027260"/>
              <a:gd name="connsiteX46" fmla="*/ 7701399 w 10753706"/>
              <a:gd name="connsiteY46" fmla="*/ 495197 h 1027260"/>
              <a:gd name="connsiteX47" fmla="*/ 7674778 w 10753706"/>
              <a:gd name="connsiteY47" fmla="*/ 494723 h 1027260"/>
              <a:gd name="connsiteX48" fmla="*/ 7660445 w 10753706"/>
              <a:gd name="connsiteY48" fmla="*/ 490194 h 1027260"/>
              <a:gd name="connsiteX49" fmla="*/ 7651781 w 10753706"/>
              <a:gd name="connsiteY49" fmla="*/ 493084 h 1027260"/>
              <a:gd name="connsiteX50" fmla="*/ 7584807 w 10753706"/>
              <a:gd name="connsiteY50" fmla="*/ 499490 h 1027260"/>
              <a:gd name="connsiteX51" fmla="*/ 7541324 w 10753706"/>
              <a:gd name="connsiteY51" fmla="*/ 504184 h 1027260"/>
              <a:gd name="connsiteX52" fmla="*/ 7541756 w 10753706"/>
              <a:gd name="connsiteY52" fmla="*/ 512184 h 1027260"/>
              <a:gd name="connsiteX53" fmla="*/ 7503906 w 10753706"/>
              <a:gd name="connsiteY53" fmla="*/ 518551 h 1027260"/>
              <a:gd name="connsiteX54" fmla="*/ 7460411 w 10753706"/>
              <a:gd name="connsiteY54" fmla="*/ 517415 h 1027260"/>
              <a:gd name="connsiteX55" fmla="*/ 7460116 w 10753706"/>
              <a:gd name="connsiteY55" fmla="*/ 517548 h 1027260"/>
              <a:gd name="connsiteX56" fmla="*/ 7297810 w 10753706"/>
              <a:gd name="connsiteY56" fmla="*/ 563947 h 1027260"/>
              <a:gd name="connsiteX57" fmla="*/ 6946388 w 10753706"/>
              <a:gd name="connsiteY57" fmla="*/ 665244 h 1027260"/>
              <a:gd name="connsiteX58" fmla="*/ 6741704 w 10753706"/>
              <a:gd name="connsiteY58" fmla="*/ 679365 h 1027260"/>
              <a:gd name="connsiteX59" fmla="*/ 6624680 w 10753706"/>
              <a:gd name="connsiteY59" fmla="*/ 677674 h 1027260"/>
              <a:gd name="connsiteX60" fmla="*/ 6605700 w 10753706"/>
              <a:gd name="connsiteY60" fmla="*/ 683566 h 1027260"/>
              <a:gd name="connsiteX61" fmla="*/ 6576922 w 10753706"/>
              <a:gd name="connsiteY61" fmla="*/ 683030 h 1027260"/>
              <a:gd name="connsiteX62" fmla="*/ 6405123 w 10753706"/>
              <a:gd name="connsiteY62" fmla="*/ 721946 h 1027260"/>
              <a:gd name="connsiteX63" fmla="*/ 6368938 w 10753706"/>
              <a:gd name="connsiteY63" fmla="*/ 717341 h 1027260"/>
              <a:gd name="connsiteX64" fmla="*/ 6295102 w 10753706"/>
              <a:gd name="connsiteY64" fmla="*/ 729508 h 1027260"/>
              <a:gd name="connsiteX65" fmla="*/ 6202084 w 10753706"/>
              <a:gd name="connsiteY65" fmla="*/ 767091 h 1027260"/>
              <a:gd name="connsiteX66" fmla="*/ 6067157 w 10753706"/>
              <a:gd name="connsiteY66" fmla="*/ 790339 h 1027260"/>
              <a:gd name="connsiteX67" fmla="*/ 6061443 w 10753706"/>
              <a:gd name="connsiteY67" fmla="*/ 796151 h 1027260"/>
              <a:gd name="connsiteX68" fmla="*/ 6051406 w 10753706"/>
              <a:gd name="connsiteY68" fmla="*/ 800684 h 1027260"/>
              <a:gd name="connsiteX69" fmla="*/ 6049097 w 10753706"/>
              <a:gd name="connsiteY69" fmla="*/ 800636 h 1027260"/>
              <a:gd name="connsiteX70" fmla="*/ 6034222 w 10753706"/>
              <a:gd name="connsiteY70" fmla="*/ 804110 h 1027260"/>
              <a:gd name="connsiteX71" fmla="*/ 6033121 w 10753706"/>
              <a:gd name="connsiteY71" fmla="*/ 806078 h 1027260"/>
              <a:gd name="connsiteX72" fmla="*/ 6023593 w 10753706"/>
              <a:gd name="connsiteY72" fmla="*/ 808842 h 1027260"/>
              <a:gd name="connsiteX73" fmla="*/ 6006639 w 10753706"/>
              <a:gd name="connsiteY73" fmla="*/ 815304 h 1027260"/>
              <a:gd name="connsiteX74" fmla="*/ 6001762 w 10753706"/>
              <a:gd name="connsiteY74" fmla="*/ 815557 h 1027260"/>
              <a:gd name="connsiteX75" fmla="*/ 5973534 w 10753706"/>
              <a:gd name="connsiteY75" fmla="*/ 823815 h 1027260"/>
              <a:gd name="connsiteX76" fmla="*/ 5972336 w 10753706"/>
              <a:gd name="connsiteY76" fmla="*/ 823476 h 1027260"/>
              <a:gd name="connsiteX77" fmla="*/ 5960841 w 10753706"/>
              <a:gd name="connsiteY77" fmla="*/ 823819 h 1027260"/>
              <a:gd name="connsiteX78" fmla="*/ 5940719 w 10753706"/>
              <a:gd name="connsiteY78" fmla="*/ 825514 h 1027260"/>
              <a:gd name="connsiteX79" fmla="*/ 5884298 w 10753706"/>
              <a:gd name="connsiteY79" fmla="*/ 823806 h 1027260"/>
              <a:gd name="connsiteX80" fmla="*/ 5854779 w 10753706"/>
              <a:gd name="connsiteY80" fmla="*/ 832365 h 1027260"/>
              <a:gd name="connsiteX81" fmla="*/ 5848382 w 10753706"/>
              <a:gd name="connsiteY81" fmla="*/ 833844 h 1027260"/>
              <a:gd name="connsiteX82" fmla="*/ 5848066 w 10753706"/>
              <a:gd name="connsiteY82" fmla="*/ 833772 h 1027260"/>
              <a:gd name="connsiteX83" fmla="*/ 5840944 w 10753706"/>
              <a:gd name="connsiteY83" fmla="*/ 835132 h 1027260"/>
              <a:gd name="connsiteX84" fmla="*/ 5836719 w 10753706"/>
              <a:gd name="connsiteY84" fmla="*/ 836539 h 1027260"/>
              <a:gd name="connsiteX85" fmla="*/ 5824311 w 10753706"/>
              <a:gd name="connsiteY85" fmla="*/ 839408 h 1027260"/>
              <a:gd name="connsiteX86" fmla="*/ 5818788 w 10753706"/>
              <a:gd name="connsiteY86" fmla="*/ 839727 h 1027260"/>
              <a:gd name="connsiteX87" fmla="*/ 5763953 w 10753706"/>
              <a:gd name="connsiteY87" fmla="*/ 834282 h 1027260"/>
              <a:gd name="connsiteX88" fmla="*/ 5667748 w 10753706"/>
              <a:gd name="connsiteY88" fmla="*/ 840211 h 1027260"/>
              <a:gd name="connsiteX89" fmla="*/ 5573108 w 10753706"/>
              <a:gd name="connsiteY89" fmla="*/ 847611 h 1027260"/>
              <a:gd name="connsiteX90" fmla="*/ 5539137 w 10753706"/>
              <a:gd name="connsiteY90" fmla="*/ 851033 h 1027260"/>
              <a:gd name="connsiteX91" fmla="*/ 5510651 w 10753706"/>
              <a:gd name="connsiteY91" fmla="*/ 844215 h 1027260"/>
              <a:gd name="connsiteX92" fmla="*/ 5457331 w 10753706"/>
              <a:gd name="connsiteY92" fmla="*/ 839159 h 1027260"/>
              <a:gd name="connsiteX93" fmla="*/ 5410613 w 10753706"/>
              <a:gd name="connsiteY93" fmla="*/ 834358 h 1027260"/>
              <a:gd name="connsiteX94" fmla="*/ 5370040 w 10753706"/>
              <a:gd name="connsiteY94" fmla="*/ 862127 h 1027260"/>
              <a:gd name="connsiteX95" fmla="*/ 5318778 w 10753706"/>
              <a:gd name="connsiteY95" fmla="*/ 855310 h 1027260"/>
              <a:gd name="connsiteX96" fmla="*/ 5298645 w 10753706"/>
              <a:gd name="connsiteY96" fmla="*/ 855171 h 1027260"/>
              <a:gd name="connsiteX97" fmla="*/ 5253828 w 10753706"/>
              <a:gd name="connsiteY97" fmla="*/ 859670 h 1027260"/>
              <a:gd name="connsiteX98" fmla="*/ 5216955 w 10753706"/>
              <a:gd name="connsiteY98" fmla="*/ 866245 h 1027260"/>
              <a:gd name="connsiteX99" fmla="*/ 5214344 w 10753706"/>
              <a:gd name="connsiteY99" fmla="*/ 868102 h 1027260"/>
              <a:gd name="connsiteX100" fmla="*/ 5195561 w 10753706"/>
              <a:gd name="connsiteY100" fmla="*/ 869949 h 1027260"/>
              <a:gd name="connsiteX101" fmla="*/ 5182555 w 10753706"/>
              <a:gd name="connsiteY101" fmla="*/ 873542 h 1027260"/>
              <a:gd name="connsiteX102" fmla="*/ 5172552 w 10753706"/>
              <a:gd name="connsiteY102" fmla="*/ 878801 h 1027260"/>
              <a:gd name="connsiteX103" fmla="*/ 5027993 w 10753706"/>
              <a:gd name="connsiteY103" fmla="*/ 889666 h 1027260"/>
              <a:gd name="connsiteX104" fmla="*/ 4939844 w 10753706"/>
              <a:gd name="connsiteY104" fmla="*/ 934802 h 1027260"/>
              <a:gd name="connsiteX105" fmla="*/ 4792576 w 10753706"/>
              <a:gd name="connsiteY105" fmla="*/ 934820 h 1027260"/>
              <a:gd name="connsiteX106" fmla="*/ 4602423 w 10753706"/>
              <a:gd name="connsiteY106" fmla="*/ 958063 h 1027260"/>
              <a:gd name="connsiteX107" fmla="*/ 4290656 w 10753706"/>
              <a:gd name="connsiteY107" fmla="*/ 969152 h 1027260"/>
              <a:gd name="connsiteX108" fmla="*/ 3952334 w 10753706"/>
              <a:gd name="connsiteY108" fmla="*/ 954043 h 1027260"/>
              <a:gd name="connsiteX109" fmla="*/ 3858560 w 10753706"/>
              <a:gd name="connsiteY109" fmla="*/ 948781 h 1027260"/>
              <a:gd name="connsiteX110" fmla="*/ 3846597 w 10753706"/>
              <a:gd name="connsiteY110" fmla="*/ 948382 h 1027260"/>
              <a:gd name="connsiteX111" fmla="*/ 3736044 w 10753706"/>
              <a:gd name="connsiteY111" fmla="*/ 947759 h 1027260"/>
              <a:gd name="connsiteX112" fmla="*/ 3713136 w 10753706"/>
              <a:gd name="connsiteY112" fmla="*/ 946963 h 1027260"/>
              <a:gd name="connsiteX113" fmla="*/ 3695939 w 10753706"/>
              <a:gd name="connsiteY113" fmla="*/ 943639 h 1027260"/>
              <a:gd name="connsiteX114" fmla="*/ 3694125 w 10753706"/>
              <a:gd name="connsiteY114" fmla="*/ 940567 h 1027260"/>
              <a:gd name="connsiteX115" fmla="*/ 3681925 w 10753706"/>
              <a:gd name="connsiteY115" fmla="*/ 939706 h 1027260"/>
              <a:gd name="connsiteX116" fmla="*/ 3679204 w 10753706"/>
              <a:gd name="connsiteY116" fmla="*/ 938926 h 1027260"/>
              <a:gd name="connsiteX117" fmla="*/ 3615656 w 10753706"/>
              <a:gd name="connsiteY117" fmla="*/ 940320 h 1027260"/>
              <a:gd name="connsiteX118" fmla="*/ 3567983 w 10753706"/>
              <a:gd name="connsiteY118" fmla="*/ 935596 h 1027260"/>
              <a:gd name="connsiteX119" fmla="*/ 3422423 w 10753706"/>
              <a:gd name="connsiteY119" fmla="*/ 932129 h 1027260"/>
              <a:gd name="connsiteX120" fmla="*/ 3310925 w 10753706"/>
              <a:gd name="connsiteY120" fmla="*/ 911072 h 1027260"/>
              <a:gd name="connsiteX121" fmla="*/ 3139421 w 10753706"/>
              <a:gd name="connsiteY121" fmla="*/ 934151 h 1027260"/>
              <a:gd name="connsiteX122" fmla="*/ 2996922 w 10753706"/>
              <a:gd name="connsiteY122" fmla="*/ 927537 h 1027260"/>
              <a:gd name="connsiteX123" fmla="*/ 2982785 w 10753706"/>
              <a:gd name="connsiteY123" fmla="*/ 931453 h 1027260"/>
              <a:gd name="connsiteX124" fmla="*/ 2967478 w 10753706"/>
              <a:gd name="connsiteY124" fmla="*/ 933397 h 1027260"/>
              <a:gd name="connsiteX125" fmla="*/ 2948552 w 10753706"/>
              <a:gd name="connsiteY125" fmla="*/ 932961 h 1027260"/>
              <a:gd name="connsiteX126" fmla="*/ 2944404 w 10753706"/>
              <a:gd name="connsiteY126" fmla="*/ 934452 h 1027260"/>
              <a:gd name="connsiteX127" fmla="*/ 2908608 w 10753706"/>
              <a:gd name="connsiteY127" fmla="*/ 937205 h 1027260"/>
              <a:gd name="connsiteX128" fmla="*/ 2904443 w 10753706"/>
              <a:gd name="connsiteY128" fmla="*/ 936455 h 1027260"/>
              <a:gd name="connsiteX129" fmla="*/ 2868935 w 10753706"/>
              <a:gd name="connsiteY129" fmla="*/ 938022 h 1027260"/>
              <a:gd name="connsiteX130" fmla="*/ 2868586 w 10753706"/>
              <a:gd name="connsiteY130" fmla="*/ 937487 h 1027260"/>
              <a:gd name="connsiteX131" fmla="*/ 2859191 w 10753706"/>
              <a:gd name="connsiteY131" fmla="*/ 935503 h 1027260"/>
              <a:gd name="connsiteX132" fmla="*/ 2840915 w 10753706"/>
              <a:gd name="connsiteY132" fmla="*/ 932977 h 1027260"/>
              <a:gd name="connsiteX133" fmla="*/ 2763509 w 10753706"/>
              <a:gd name="connsiteY133" fmla="*/ 921850 h 1027260"/>
              <a:gd name="connsiteX134" fmla="*/ 2756121 w 10753706"/>
              <a:gd name="connsiteY134" fmla="*/ 921864 h 1027260"/>
              <a:gd name="connsiteX135" fmla="*/ 2755998 w 10753706"/>
              <a:gd name="connsiteY135" fmla="*/ 921739 h 1027260"/>
              <a:gd name="connsiteX136" fmla="*/ 2748255 w 10753706"/>
              <a:gd name="connsiteY136" fmla="*/ 921505 h 1027260"/>
              <a:gd name="connsiteX137" fmla="*/ 2694601 w 10753706"/>
              <a:gd name="connsiteY137" fmla="*/ 915575 h 1027260"/>
              <a:gd name="connsiteX138" fmla="*/ 2635357 w 10753706"/>
              <a:gd name="connsiteY138" fmla="*/ 910976 h 1027260"/>
              <a:gd name="connsiteX139" fmla="*/ 2601047 w 10753706"/>
              <a:gd name="connsiteY139" fmla="*/ 910263 h 1027260"/>
              <a:gd name="connsiteX140" fmla="*/ 2507482 w 10753706"/>
              <a:gd name="connsiteY140" fmla="*/ 906211 h 1027260"/>
              <a:gd name="connsiteX141" fmla="*/ 2413884 w 10753706"/>
              <a:gd name="connsiteY141" fmla="*/ 900545 h 1027260"/>
              <a:gd name="connsiteX142" fmla="*/ 2368912 w 10753706"/>
              <a:gd name="connsiteY142" fmla="*/ 888755 h 1027260"/>
              <a:gd name="connsiteX143" fmla="*/ 2349490 w 10753706"/>
              <a:gd name="connsiteY143" fmla="*/ 889719 h 1027260"/>
              <a:gd name="connsiteX144" fmla="*/ 2344290 w 10753706"/>
              <a:gd name="connsiteY144" fmla="*/ 890584 h 1027260"/>
              <a:gd name="connsiteX145" fmla="*/ 2336488 w 10753706"/>
              <a:gd name="connsiteY145" fmla="*/ 891058 h 1027260"/>
              <a:gd name="connsiteX146" fmla="*/ 2329015 w 10753706"/>
              <a:gd name="connsiteY146" fmla="*/ 891627 h 1027260"/>
              <a:gd name="connsiteX147" fmla="*/ 2293898 w 10753706"/>
              <a:gd name="connsiteY147" fmla="*/ 896431 h 1027260"/>
              <a:gd name="connsiteX148" fmla="*/ 2243927 w 10753706"/>
              <a:gd name="connsiteY148" fmla="*/ 888076 h 1027260"/>
              <a:gd name="connsiteX149" fmla="*/ 2223920 w 10753706"/>
              <a:gd name="connsiteY149" fmla="*/ 887331 h 1027260"/>
              <a:gd name="connsiteX150" fmla="*/ 2213081 w 10753706"/>
              <a:gd name="connsiteY150" fmla="*/ 886302 h 1027260"/>
              <a:gd name="connsiteX151" fmla="*/ 2212307 w 10753706"/>
              <a:gd name="connsiteY151" fmla="*/ 885829 h 1027260"/>
              <a:gd name="connsiteX152" fmla="*/ 2152321 w 10753706"/>
              <a:gd name="connsiteY152" fmla="*/ 894418 h 1027260"/>
              <a:gd name="connsiteX153" fmla="*/ 2140985 w 10753706"/>
              <a:gd name="connsiteY153" fmla="*/ 895968 h 1027260"/>
              <a:gd name="connsiteX154" fmla="*/ 2121210 w 10753706"/>
              <a:gd name="connsiteY154" fmla="*/ 899354 h 1027260"/>
              <a:gd name="connsiteX155" fmla="*/ 2119146 w 10753706"/>
              <a:gd name="connsiteY155" fmla="*/ 899033 h 1027260"/>
              <a:gd name="connsiteX156" fmla="*/ 2105666 w 10753706"/>
              <a:gd name="connsiteY156" fmla="*/ 902240 h 1027260"/>
              <a:gd name="connsiteX157" fmla="*/ 2094924 w 10753706"/>
              <a:gd name="connsiteY157" fmla="*/ 907203 h 1027260"/>
              <a:gd name="connsiteX158" fmla="*/ 1949478 w 10753706"/>
              <a:gd name="connsiteY158" fmla="*/ 913748 h 1027260"/>
              <a:gd name="connsiteX159" fmla="*/ 1749684 w 10753706"/>
              <a:gd name="connsiteY159" fmla="*/ 942223 h 1027260"/>
              <a:gd name="connsiteX160" fmla="*/ 1585576 w 10753706"/>
              <a:gd name="connsiteY160" fmla="*/ 954170 h 1027260"/>
              <a:gd name="connsiteX161" fmla="*/ 1476250 w 10753706"/>
              <a:gd name="connsiteY161" fmla="*/ 950653 h 1027260"/>
              <a:gd name="connsiteX162" fmla="*/ 1433927 w 10753706"/>
              <a:gd name="connsiteY162" fmla="*/ 959926 h 1027260"/>
              <a:gd name="connsiteX163" fmla="*/ 1414893 w 10753706"/>
              <a:gd name="connsiteY163" fmla="*/ 957671 h 1027260"/>
              <a:gd name="connsiteX164" fmla="*/ 1411585 w 10753706"/>
              <a:gd name="connsiteY164" fmla="*/ 957179 h 1027260"/>
              <a:gd name="connsiteX165" fmla="*/ 1398896 w 10753706"/>
              <a:gd name="connsiteY165" fmla="*/ 957460 h 1027260"/>
              <a:gd name="connsiteX166" fmla="*/ 1394632 w 10753706"/>
              <a:gd name="connsiteY166" fmla="*/ 954725 h 1027260"/>
              <a:gd name="connsiteX167" fmla="*/ 1375043 w 10753706"/>
              <a:gd name="connsiteY167" fmla="*/ 953132 h 1027260"/>
              <a:gd name="connsiteX168" fmla="*/ 1351876 w 10753706"/>
              <a:gd name="connsiteY168" fmla="*/ 954436 h 1027260"/>
              <a:gd name="connsiteX169" fmla="*/ 1242676 w 10753706"/>
              <a:gd name="connsiteY169" fmla="*/ 963767 h 1027260"/>
              <a:gd name="connsiteX170" fmla="*/ 1205993 w 10753706"/>
              <a:gd name="connsiteY170" fmla="*/ 974080 h 1027260"/>
              <a:gd name="connsiteX171" fmla="*/ 1052221 w 10753706"/>
              <a:gd name="connsiteY171" fmla="*/ 963954 h 1027260"/>
              <a:gd name="connsiteX172" fmla="*/ 968270 w 10753706"/>
              <a:gd name="connsiteY172" fmla="*/ 964761 h 1027260"/>
              <a:gd name="connsiteX173" fmla="*/ 874493 w 10753706"/>
              <a:gd name="connsiteY173" fmla="*/ 998122 h 1027260"/>
              <a:gd name="connsiteX174" fmla="*/ 814411 w 10753706"/>
              <a:gd name="connsiteY174" fmla="*/ 1007391 h 1027260"/>
              <a:gd name="connsiteX175" fmla="*/ 688604 w 10753706"/>
              <a:gd name="connsiteY175" fmla="*/ 1015631 h 1027260"/>
              <a:gd name="connsiteX176" fmla="*/ 618171 w 10753706"/>
              <a:gd name="connsiteY176" fmla="*/ 1027260 h 1027260"/>
              <a:gd name="connsiteX177" fmla="*/ 570379 w 10753706"/>
              <a:gd name="connsiteY177" fmla="*/ 1023487 h 1027260"/>
              <a:gd name="connsiteX178" fmla="*/ 482519 w 10753706"/>
              <a:gd name="connsiteY178" fmla="*/ 1002108 h 1027260"/>
              <a:gd name="connsiteX179" fmla="*/ 475319 w 10753706"/>
              <a:gd name="connsiteY179" fmla="*/ 1009922 h 1027260"/>
              <a:gd name="connsiteX180" fmla="*/ 431104 w 10753706"/>
              <a:gd name="connsiteY180" fmla="*/ 1009317 h 1027260"/>
              <a:gd name="connsiteX181" fmla="*/ 363782 w 10753706"/>
              <a:gd name="connsiteY181" fmla="*/ 1007585 h 1027260"/>
              <a:gd name="connsiteX182" fmla="*/ 325533 w 10753706"/>
              <a:gd name="connsiteY182" fmla="*/ 1008502 h 1027260"/>
              <a:gd name="connsiteX183" fmla="*/ 220429 w 10753706"/>
              <a:gd name="connsiteY183" fmla="*/ 1008927 h 1027260"/>
              <a:gd name="connsiteX184" fmla="*/ 114676 w 10753706"/>
              <a:gd name="connsiteY184" fmla="*/ 1007765 h 1027260"/>
              <a:gd name="connsiteX185" fmla="*/ 13470 w 10753706"/>
              <a:gd name="connsiteY185" fmla="*/ 998544 h 1027260"/>
              <a:gd name="connsiteX186" fmla="*/ 0 w 10753706"/>
              <a:gd name="connsiteY186" fmla="*/ 997355 h 1027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</a:cxnLst>
            <a:rect l="l" t="t" r="r" b="b"/>
            <a:pathLst>
              <a:path w="10753706" h="1027260">
                <a:moveTo>
                  <a:pt x="0" y="0"/>
                </a:moveTo>
                <a:lnTo>
                  <a:pt x="10753706" y="0"/>
                </a:lnTo>
                <a:lnTo>
                  <a:pt x="10748809" y="2522"/>
                </a:lnTo>
                <a:cubicBezTo>
                  <a:pt x="10744031" y="4644"/>
                  <a:pt x="10737551" y="7204"/>
                  <a:pt x="10725330" y="11977"/>
                </a:cubicBezTo>
                <a:cubicBezTo>
                  <a:pt x="10700888" y="21523"/>
                  <a:pt x="10652058" y="39304"/>
                  <a:pt x="10615423" y="52967"/>
                </a:cubicBezTo>
                <a:cubicBezTo>
                  <a:pt x="10598524" y="49017"/>
                  <a:pt x="10550674" y="61360"/>
                  <a:pt x="10533936" y="53095"/>
                </a:cubicBezTo>
                <a:cubicBezTo>
                  <a:pt x="10519435" y="55674"/>
                  <a:pt x="10480156" y="49393"/>
                  <a:pt x="10466876" y="45180"/>
                </a:cubicBezTo>
                <a:cubicBezTo>
                  <a:pt x="10443145" y="68059"/>
                  <a:pt x="10382269" y="71294"/>
                  <a:pt x="10355090" y="89741"/>
                </a:cubicBezTo>
                <a:cubicBezTo>
                  <a:pt x="10286222" y="95376"/>
                  <a:pt x="10146285" y="63529"/>
                  <a:pt x="10087145" y="66115"/>
                </a:cubicBezTo>
                <a:cubicBezTo>
                  <a:pt x="10067575" y="79584"/>
                  <a:pt x="10043111" y="68921"/>
                  <a:pt x="10015902" y="76178"/>
                </a:cubicBezTo>
                <a:cubicBezTo>
                  <a:pt x="9952302" y="84628"/>
                  <a:pt x="9893286" y="103337"/>
                  <a:pt x="9806005" y="102435"/>
                </a:cubicBezTo>
                <a:cubicBezTo>
                  <a:pt x="9782247" y="141133"/>
                  <a:pt x="9674787" y="151643"/>
                  <a:pt x="9602583" y="179170"/>
                </a:cubicBezTo>
                <a:cubicBezTo>
                  <a:pt x="9557658" y="187584"/>
                  <a:pt x="9478290" y="154235"/>
                  <a:pt x="9469719" y="174721"/>
                </a:cubicBezTo>
                <a:cubicBezTo>
                  <a:pt x="9443779" y="165070"/>
                  <a:pt x="9431317" y="185692"/>
                  <a:pt x="9408692" y="189513"/>
                </a:cubicBezTo>
                <a:cubicBezTo>
                  <a:pt x="9387154" y="183843"/>
                  <a:pt x="9380475" y="191089"/>
                  <a:pt x="9364151" y="194072"/>
                </a:cubicBezTo>
                <a:cubicBezTo>
                  <a:pt x="9354686" y="190222"/>
                  <a:pt x="9340485" y="191782"/>
                  <a:pt x="9337751" y="197579"/>
                </a:cubicBezTo>
                <a:cubicBezTo>
                  <a:pt x="9349566" y="209270"/>
                  <a:pt x="9297468" y="207714"/>
                  <a:pt x="9297166" y="216558"/>
                </a:cubicBezTo>
                <a:cubicBezTo>
                  <a:pt x="9269057" y="220999"/>
                  <a:pt x="9139630" y="221783"/>
                  <a:pt x="9123859" y="237356"/>
                </a:cubicBezTo>
                <a:cubicBezTo>
                  <a:pt x="9068176" y="249209"/>
                  <a:pt x="8975349" y="235349"/>
                  <a:pt x="8950741" y="238020"/>
                </a:cubicBezTo>
                <a:cubicBezTo>
                  <a:pt x="8916265" y="215428"/>
                  <a:pt x="8822808" y="292026"/>
                  <a:pt x="8718236" y="303148"/>
                </a:cubicBezTo>
                <a:cubicBezTo>
                  <a:pt x="8703111" y="302060"/>
                  <a:pt x="8695551" y="302792"/>
                  <a:pt x="8694011" y="308812"/>
                </a:cubicBezTo>
                <a:cubicBezTo>
                  <a:pt x="8661810" y="312764"/>
                  <a:pt x="8637956" y="329628"/>
                  <a:pt x="8611976" y="324819"/>
                </a:cubicBezTo>
                <a:cubicBezTo>
                  <a:pt x="8621849" y="336388"/>
                  <a:pt x="8562809" y="325917"/>
                  <a:pt x="8562074" y="337971"/>
                </a:cubicBezTo>
                <a:cubicBezTo>
                  <a:pt x="8543699" y="343978"/>
                  <a:pt x="8511321" y="356396"/>
                  <a:pt x="8501724" y="360865"/>
                </a:cubicBezTo>
                <a:lnTo>
                  <a:pt x="8504489" y="364790"/>
                </a:lnTo>
                <a:lnTo>
                  <a:pt x="8492774" y="366181"/>
                </a:lnTo>
                <a:lnTo>
                  <a:pt x="8466405" y="368724"/>
                </a:lnTo>
                <a:cubicBezTo>
                  <a:pt x="8455454" y="372229"/>
                  <a:pt x="8440175" y="385805"/>
                  <a:pt x="8427069" y="387211"/>
                </a:cubicBezTo>
                <a:cubicBezTo>
                  <a:pt x="8400442" y="392215"/>
                  <a:pt x="8397079" y="382989"/>
                  <a:pt x="8387766" y="377161"/>
                </a:cubicBezTo>
                <a:cubicBezTo>
                  <a:pt x="8369233" y="378548"/>
                  <a:pt x="8334756" y="390869"/>
                  <a:pt x="8315874" y="395527"/>
                </a:cubicBezTo>
                <a:cubicBezTo>
                  <a:pt x="8306664" y="400500"/>
                  <a:pt x="8272845" y="393679"/>
                  <a:pt x="8274474" y="405112"/>
                </a:cubicBezTo>
                <a:cubicBezTo>
                  <a:pt x="8255483" y="406194"/>
                  <a:pt x="8244963" y="408376"/>
                  <a:pt x="8234664" y="410219"/>
                </a:cubicBezTo>
                <a:lnTo>
                  <a:pt x="8211268" y="416791"/>
                </a:lnTo>
                <a:cubicBezTo>
                  <a:pt x="8204720" y="419941"/>
                  <a:pt x="8197411" y="422004"/>
                  <a:pt x="8188615" y="421755"/>
                </a:cubicBezTo>
                <a:lnTo>
                  <a:pt x="8179981" y="420402"/>
                </a:lnTo>
                <a:lnTo>
                  <a:pt x="8179307" y="422516"/>
                </a:lnTo>
                <a:cubicBezTo>
                  <a:pt x="8179027" y="425797"/>
                  <a:pt x="8175790" y="448341"/>
                  <a:pt x="8147929" y="450302"/>
                </a:cubicBezTo>
                <a:cubicBezTo>
                  <a:pt x="8130300" y="457967"/>
                  <a:pt x="8114933" y="461015"/>
                  <a:pt x="8089136" y="465283"/>
                </a:cubicBezTo>
                <a:cubicBezTo>
                  <a:pt x="8072810" y="465920"/>
                  <a:pt x="8069376" y="451569"/>
                  <a:pt x="8049973" y="454121"/>
                </a:cubicBezTo>
                <a:cubicBezTo>
                  <a:pt x="7974508" y="471465"/>
                  <a:pt x="8006050" y="447139"/>
                  <a:pt x="7965913" y="464415"/>
                </a:cubicBezTo>
                <a:cubicBezTo>
                  <a:pt x="7958234" y="466025"/>
                  <a:pt x="7951405" y="465800"/>
                  <a:pt x="7945093" y="464798"/>
                </a:cubicBezTo>
                <a:lnTo>
                  <a:pt x="7935335" y="462442"/>
                </a:lnTo>
                <a:lnTo>
                  <a:pt x="7904779" y="471429"/>
                </a:lnTo>
                <a:cubicBezTo>
                  <a:pt x="7889387" y="474999"/>
                  <a:pt x="7872867" y="477951"/>
                  <a:pt x="7855604" y="480199"/>
                </a:cubicBezTo>
                <a:cubicBezTo>
                  <a:pt x="7850005" y="476378"/>
                  <a:pt x="7838628" y="483595"/>
                  <a:pt x="7832630" y="485371"/>
                </a:cubicBezTo>
                <a:cubicBezTo>
                  <a:pt x="7831473" y="482645"/>
                  <a:pt x="7816623" y="482661"/>
                  <a:pt x="7812438" y="485391"/>
                </a:cubicBezTo>
                <a:cubicBezTo>
                  <a:pt x="7709470" y="505049"/>
                  <a:pt x="7759426" y="473956"/>
                  <a:pt x="7701399" y="495197"/>
                </a:cubicBezTo>
                <a:cubicBezTo>
                  <a:pt x="7690986" y="496989"/>
                  <a:pt x="7682397" y="496365"/>
                  <a:pt x="7674778" y="494723"/>
                </a:cubicBezTo>
                <a:lnTo>
                  <a:pt x="7660445" y="490194"/>
                </a:lnTo>
                <a:lnTo>
                  <a:pt x="7651781" y="493084"/>
                </a:lnTo>
                <a:cubicBezTo>
                  <a:pt x="7616113" y="496548"/>
                  <a:pt x="7603273" y="491735"/>
                  <a:pt x="7584807" y="499490"/>
                </a:cubicBezTo>
                <a:cubicBezTo>
                  <a:pt x="7549256" y="490212"/>
                  <a:pt x="7563949" y="500167"/>
                  <a:pt x="7541324" y="504184"/>
                </a:cubicBezTo>
                <a:cubicBezTo>
                  <a:pt x="7523851" y="508307"/>
                  <a:pt x="7559546" y="509825"/>
                  <a:pt x="7541756" y="512184"/>
                </a:cubicBezTo>
                <a:cubicBezTo>
                  <a:pt x="7520963" y="510864"/>
                  <a:pt x="7525755" y="520497"/>
                  <a:pt x="7503906" y="518551"/>
                </a:cubicBezTo>
                <a:cubicBezTo>
                  <a:pt x="7505924" y="510774"/>
                  <a:pt x="7464361" y="523683"/>
                  <a:pt x="7460411" y="517415"/>
                </a:cubicBezTo>
                <a:lnTo>
                  <a:pt x="7460116" y="517548"/>
                </a:lnTo>
                <a:cubicBezTo>
                  <a:pt x="7447785" y="530928"/>
                  <a:pt x="7310141" y="550568"/>
                  <a:pt x="7297810" y="563947"/>
                </a:cubicBezTo>
                <a:cubicBezTo>
                  <a:pt x="7221791" y="605698"/>
                  <a:pt x="7039072" y="646008"/>
                  <a:pt x="6946388" y="665244"/>
                </a:cubicBezTo>
                <a:cubicBezTo>
                  <a:pt x="6853704" y="684480"/>
                  <a:pt x="6804875" y="677485"/>
                  <a:pt x="6741704" y="679365"/>
                </a:cubicBezTo>
                <a:lnTo>
                  <a:pt x="6624680" y="677674"/>
                </a:lnTo>
                <a:lnTo>
                  <a:pt x="6605700" y="683566"/>
                </a:lnTo>
                <a:cubicBezTo>
                  <a:pt x="6603309" y="685184"/>
                  <a:pt x="6599550" y="685647"/>
                  <a:pt x="6576922" y="683030"/>
                </a:cubicBezTo>
                <a:cubicBezTo>
                  <a:pt x="6527275" y="698355"/>
                  <a:pt x="6440981" y="702347"/>
                  <a:pt x="6405123" y="721946"/>
                </a:cubicBezTo>
                <a:cubicBezTo>
                  <a:pt x="6407963" y="715467"/>
                  <a:pt x="6383450" y="712913"/>
                  <a:pt x="6368938" y="717341"/>
                </a:cubicBezTo>
                <a:cubicBezTo>
                  <a:pt x="6377914" y="692119"/>
                  <a:pt x="6315316" y="744281"/>
                  <a:pt x="6295102" y="729508"/>
                </a:cubicBezTo>
                <a:cubicBezTo>
                  <a:pt x="6300358" y="744473"/>
                  <a:pt x="6240070" y="776254"/>
                  <a:pt x="6202084" y="767091"/>
                </a:cubicBezTo>
                <a:cubicBezTo>
                  <a:pt x="6152826" y="774744"/>
                  <a:pt x="6122010" y="790367"/>
                  <a:pt x="6067157" y="790339"/>
                </a:cubicBezTo>
                <a:cubicBezTo>
                  <a:pt x="6066310" y="792484"/>
                  <a:pt x="6064283" y="794403"/>
                  <a:pt x="6061443" y="796151"/>
                </a:cubicBezTo>
                <a:lnTo>
                  <a:pt x="6051406" y="800684"/>
                </a:lnTo>
                <a:lnTo>
                  <a:pt x="6049097" y="800636"/>
                </a:lnTo>
                <a:cubicBezTo>
                  <a:pt x="6040408" y="801393"/>
                  <a:pt x="6036299" y="802645"/>
                  <a:pt x="6034222" y="804110"/>
                </a:cubicBezTo>
                <a:lnTo>
                  <a:pt x="6033121" y="806078"/>
                </a:lnTo>
                <a:lnTo>
                  <a:pt x="6023593" y="808842"/>
                </a:lnTo>
                <a:lnTo>
                  <a:pt x="6006639" y="815304"/>
                </a:lnTo>
                <a:lnTo>
                  <a:pt x="6001762" y="815557"/>
                </a:lnTo>
                <a:lnTo>
                  <a:pt x="5973534" y="823815"/>
                </a:lnTo>
                <a:lnTo>
                  <a:pt x="5972336" y="823476"/>
                </a:lnTo>
                <a:cubicBezTo>
                  <a:pt x="5969004" y="822901"/>
                  <a:pt x="5965329" y="822833"/>
                  <a:pt x="5960841" y="823819"/>
                </a:cubicBezTo>
                <a:cubicBezTo>
                  <a:pt x="5955860" y="815655"/>
                  <a:pt x="5953515" y="821882"/>
                  <a:pt x="5940719" y="825514"/>
                </a:cubicBezTo>
                <a:cubicBezTo>
                  <a:pt x="5930130" y="813644"/>
                  <a:pt x="5900943" y="827979"/>
                  <a:pt x="5884298" y="823806"/>
                </a:cubicBezTo>
                <a:cubicBezTo>
                  <a:pt x="5875133" y="826741"/>
                  <a:pt x="5865250" y="829630"/>
                  <a:pt x="5854779" y="832365"/>
                </a:cubicBezTo>
                <a:lnTo>
                  <a:pt x="5848382" y="833844"/>
                </a:lnTo>
                <a:lnTo>
                  <a:pt x="5848066" y="833772"/>
                </a:lnTo>
                <a:cubicBezTo>
                  <a:pt x="5846273" y="833879"/>
                  <a:pt x="5844018" y="834284"/>
                  <a:pt x="5840944" y="835132"/>
                </a:cubicBezTo>
                <a:lnTo>
                  <a:pt x="5836719" y="836539"/>
                </a:lnTo>
                <a:lnTo>
                  <a:pt x="5824311" y="839408"/>
                </a:lnTo>
                <a:lnTo>
                  <a:pt x="5818788" y="839727"/>
                </a:lnTo>
                <a:cubicBezTo>
                  <a:pt x="5797008" y="838594"/>
                  <a:pt x="5786883" y="822081"/>
                  <a:pt x="5763953" y="834282"/>
                </a:cubicBezTo>
                <a:cubicBezTo>
                  <a:pt x="5726813" y="837521"/>
                  <a:pt x="5699446" y="830949"/>
                  <a:pt x="5667748" y="840211"/>
                </a:cubicBezTo>
                <a:cubicBezTo>
                  <a:pt x="5632959" y="843205"/>
                  <a:pt x="5601436" y="842280"/>
                  <a:pt x="5573108" y="847611"/>
                </a:cubicBezTo>
                <a:cubicBezTo>
                  <a:pt x="5560030" y="845832"/>
                  <a:pt x="5549547" y="851598"/>
                  <a:pt x="5539137" y="851033"/>
                </a:cubicBezTo>
                <a:cubicBezTo>
                  <a:pt x="5528728" y="850467"/>
                  <a:pt x="5529256" y="837509"/>
                  <a:pt x="5510651" y="844215"/>
                </a:cubicBezTo>
                <a:cubicBezTo>
                  <a:pt x="5494241" y="833607"/>
                  <a:pt x="5466101" y="839171"/>
                  <a:pt x="5457331" y="839159"/>
                </a:cubicBezTo>
                <a:lnTo>
                  <a:pt x="5410613" y="834358"/>
                </a:lnTo>
                <a:lnTo>
                  <a:pt x="5370040" y="862127"/>
                </a:lnTo>
                <a:cubicBezTo>
                  <a:pt x="5357863" y="856469"/>
                  <a:pt x="5319115" y="868069"/>
                  <a:pt x="5318778" y="855310"/>
                </a:cubicBezTo>
                <a:cubicBezTo>
                  <a:pt x="5303920" y="857760"/>
                  <a:pt x="5296727" y="863736"/>
                  <a:pt x="5298645" y="855171"/>
                </a:cubicBezTo>
                <a:cubicBezTo>
                  <a:pt x="5287819" y="855897"/>
                  <a:pt x="5267444" y="857825"/>
                  <a:pt x="5253828" y="859670"/>
                </a:cubicBezTo>
                <a:lnTo>
                  <a:pt x="5216955" y="866245"/>
                </a:lnTo>
                <a:lnTo>
                  <a:pt x="5214344" y="868102"/>
                </a:lnTo>
                <a:cubicBezTo>
                  <a:pt x="5210778" y="868719"/>
                  <a:pt x="5200859" y="869042"/>
                  <a:pt x="5195561" y="869949"/>
                </a:cubicBezTo>
                <a:lnTo>
                  <a:pt x="5182555" y="873542"/>
                </a:lnTo>
                <a:cubicBezTo>
                  <a:pt x="5178496" y="875023"/>
                  <a:pt x="5175066" y="876746"/>
                  <a:pt x="5172552" y="878801"/>
                </a:cubicBezTo>
                <a:cubicBezTo>
                  <a:pt x="5121406" y="873797"/>
                  <a:pt x="5080096" y="886529"/>
                  <a:pt x="5027993" y="889666"/>
                </a:cubicBezTo>
                <a:cubicBezTo>
                  <a:pt x="4999924" y="877115"/>
                  <a:pt x="4946973" y="919452"/>
                  <a:pt x="4939844" y="934802"/>
                </a:cubicBezTo>
                <a:cubicBezTo>
                  <a:pt x="4895154" y="940701"/>
                  <a:pt x="4844006" y="928240"/>
                  <a:pt x="4792576" y="934820"/>
                </a:cubicBezTo>
                <a:lnTo>
                  <a:pt x="4602423" y="958063"/>
                </a:lnTo>
                <a:cubicBezTo>
                  <a:pt x="4488530" y="967131"/>
                  <a:pt x="4399004" y="969822"/>
                  <a:pt x="4290656" y="969152"/>
                </a:cubicBezTo>
                <a:cubicBezTo>
                  <a:pt x="4182308" y="968482"/>
                  <a:pt x="4046938" y="971167"/>
                  <a:pt x="3952334" y="954043"/>
                </a:cubicBezTo>
                <a:lnTo>
                  <a:pt x="3858560" y="948781"/>
                </a:lnTo>
                <a:lnTo>
                  <a:pt x="3846597" y="948382"/>
                </a:lnTo>
                <a:cubicBezTo>
                  <a:pt x="3807516" y="956616"/>
                  <a:pt x="3767475" y="941640"/>
                  <a:pt x="3736044" y="947759"/>
                </a:cubicBezTo>
                <a:cubicBezTo>
                  <a:pt x="3727323" y="948128"/>
                  <a:pt x="3719828" y="947771"/>
                  <a:pt x="3713136" y="946963"/>
                </a:cubicBezTo>
                <a:lnTo>
                  <a:pt x="3695939" y="943639"/>
                </a:lnTo>
                <a:lnTo>
                  <a:pt x="3694125" y="940567"/>
                </a:lnTo>
                <a:lnTo>
                  <a:pt x="3681925" y="939706"/>
                </a:lnTo>
                <a:lnTo>
                  <a:pt x="3679204" y="938926"/>
                </a:lnTo>
                <a:cubicBezTo>
                  <a:pt x="3668160" y="939028"/>
                  <a:pt x="3634193" y="940875"/>
                  <a:pt x="3615656" y="940320"/>
                </a:cubicBezTo>
                <a:cubicBezTo>
                  <a:pt x="3582626" y="936974"/>
                  <a:pt x="3593904" y="949140"/>
                  <a:pt x="3567983" y="935596"/>
                </a:cubicBezTo>
                <a:cubicBezTo>
                  <a:pt x="3504185" y="939048"/>
                  <a:pt x="3482818" y="922224"/>
                  <a:pt x="3422423" y="932129"/>
                </a:cubicBezTo>
                <a:cubicBezTo>
                  <a:pt x="3369166" y="933413"/>
                  <a:pt x="3329486" y="910108"/>
                  <a:pt x="3310925" y="911072"/>
                </a:cubicBezTo>
                <a:cubicBezTo>
                  <a:pt x="3261363" y="909787"/>
                  <a:pt x="3198415" y="933574"/>
                  <a:pt x="3139421" y="934151"/>
                </a:cubicBezTo>
                <a:cubicBezTo>
                  <a:pt x="3088799" y="931012"/>
                  <a:pt x="3038941" y="938464"/>
                  <a:pt x="2996922" y="927537"/>
                </a:cubicBezTo>
                <a:cubicBezTo>
                  <a:pt x="2992673" y="929234"/>
                  <a:pt x="2987900" y="930498"/>
                  <a:pt x="2982785" y="931453"/>
                </a:cubicBezTo>
                <a:lnTo>
                  <a:pt x="2967478" y="933397"/>
                </a:lnTo>
                <a:lnTo>
                  <a:pt x="2948552" y="932961"/>
                </a:lnTo>
                <a:lnTo>
                  <a:pt x="2944404" y="934452"/>
                </a:lnTo>
                <a:lnTo>
                  <a:pt x="2908608" y="937205"/>
                </a:lnTo>
                <a:lnTo>
                  <a:pt x="2904443" y="936455"/>
                </a:lnTo>
                <a:lnTo>
                  <a:pt x="2868935" y="938022"/>
                </a:lnTo>
                <a:lnTo>
                  <a:pt x="2868586" y="937487"/>
                </a:lnTo>
                <a:cubicBezTo>
                  <a:pt x="2866994" y="936327"/>
                  <a:pt x="2864292" y="935538"/>
                  <a:pt x="2859191" y="935503"/>
                </a:cubicBezTo>
                <a:cubicBezTo>
                  <a:pt x="2869075" y="927418"/>
                  <a:pt x="2856828" y="932364"/>
                  <a:pt x="2840915" y="932977"/>
                </a:cubicBezTo>
                <a:lnTo>
                  <a:pt x="2763509" y="921850"/>
                </a:lnTo>
                <a:lnTo>
                  <a:pt x="2756121" y="921864"/>
                </a:lnTo>
                <a:cubicBezTo>
                  <a:pt x="2756081" y="921822"/>
                  <a:pt x="2756039" y="921781"/>
                  <a:pt x="2755998" y="921739"/>
                </a:cubicBezTo>
                <a:cubicBezTo>
                  <a:pt x="2754445" y="921476"/>
                  <a:pt x="2752036" y="921380"/>
                  <a:pt x="2748255" y="921505"/>
                </a:cubicBezTo>
                <a:lnTo>
                  <a:pt x="2694601" y="915575"/>
                </a:lnTo>
                <a:cubicBezTo>
                  <a:pt x="2671223" y="919874"/>
                  <a:pt x="2666972" y="913376"/>
                  <a:pt x="2635357" y="910976"/>
                </a:cubicBezTo>
                <a:cubicBezTo>
                  <a:pt x="2621906" y="915051"/>
                  <a:pt x="2611315" y="913542"/>
                  <a:pt x="2601047" y="910263"/>
                </a:cubicBezTo>
                <a:cubicBezTo>
                  <a:pt x="2570084" y="912074"/>
                  <a:pt x="2542135" y="907435"/>
                  <a:pt x="2507482" y="906211"/>
                </a:cubicBezTo>
                <a:cubicBezTo>
                  <a:pt x="2469706" y="911437"/>
                  <a:pt x="2450920" y="901812"/>
                  <a:pt x="2413884" y="900545"/>
                </a:cubicBezTo>
                <a:cubicBezTo>
                  <a:pt x="2381338" y="909664"/>
                  <a:pt x="2387753" y="892438"/>
                  <a:pt x="2368912" y="888755"/>
                </a:cubicBezTo>
                <a:lnTo>
                  <a:pt x="2349490" y="889719"/>
                </a:lnTo>
                <a:lnTo>
                  <a:pt x="2344290" y="890584"/>
                </a:lnTo>
                <a:cubicBezTo>
                  <a:pt x="2340673" y="891041"/>
                  <a:pt x="2338228" y="891167"/>
                  <a:pt x="2336488" y="891058"/>
                </a:cubicBezTo>
                <a:lnTo>
                  <a:pt x="2329015" y="891627"/>
                </a:lnTo>
                <a:cubicBezTo>
                  <a:pt x="2316843" y="893039"/>
                  <a:pt x="2305064" y="894669"/>
                  <a:pt x="2293898" y="896431"/>
                </a:cubicBezTo>
                <a:cubicBezTo>
                  <a:pt x="2282637" y="890404"/>
                  <a:pt x="2242346" y="900851"/>
                  <a:pt x="2243927" y="888076"/>
                </a:cubicBezTo>
                <a:cubicBezTo>
                  <a:pt x="2228778" y="890081"/>
                  <a:pt x="2220725" y="895845"/>
                  <a:pt x="2223920" y="887331"/>
                </a:cubicBezTo>
                <a:cubicBezTo>
                  <a:pt x="2218877" y="887756"/>
                  <a:pt x="2215583" y="887254"/>
                  <a:pt x="2213081" y="886302"/>
                </a:cubicBezTo>
                <a:lnTo>
                  <a:pt x="2212307" y="885829"/>
                </a:lnTo>
                <a:lnTo>
                  <a:pt x="2152321" y="894418"/>
                </a:lnTo>
                <a:lnTo>
                  <a:pt x="2140985" y="895968"/>
                </a:lnTo>
                <a:lnTo>
                  <a:pt x="2121210" y="899354"/>
                </a:lnTo>
                <a:lnTo>
                  <a:pt x="2119146" y="899033"/>
                </a:lnTo>
                <a:lnTo>
                  <a:pt x="2105666" y="902240"/>
                </a:lnTo>
                <a:cubicBezTo>
                  <a:pt x="2101407" y="903601"/>
                  <a:pt x="2097735" y="905221"/>
                  <a:pt x="2094924" y="907203"/>
                </a:cubicBezTo>
                <a:cubicBezTo>
                  <a:pt x="2044793" y="900664"/>
                  <a:pt x="2001785" y="912168"/>
                  <a:pt x="1949478" y="913748"/>
                </a:cubicBezTo>
                <a:cubicBezTo>
                  <a:pt x="1891937" y="919585"/>
                  <a:pt x="1810334" y="935486"/>
                  <a:pt x="1749684" y="942223"/>
                </a:cubicBezTo>
                <a:lnTo>
                  <a:pt x="1585576" y="954170"/>
                </a:lnTo>
                <a:cubicBezTo>
                  <a:pt x="1549165" y="943719"/>
                  <a:pt x="1511425" y="950847"/>
                  <a:pt x="1476250" y="950653"/>
                </a:cubicBezTo>
                <a:cubicBezTo>
                  <a:pt x="1488515" y="961596"/>
                  <a:pt x="1432660" y="946795"/>
                  <a:pt x="1433927" y="959926"/>
                </a:cubicBezTo>
                <a:cubicBezTo>
                  <a:pt x="1427485" y="959475"/>
                  <a:pt x="1421205" y="958623"/>
                  <a:pt x="1414893" y="957671"/>
                </a:cubicBezTo>
                <a:lnTo>
                  <a:pt x="1411585" y="957179"/>
                </a:lnTo>
                <a:lnTo>
                  <a:pt x="1398896" y="957460"/>
                </a:lnTo>
                <a:lnTo>
                  <a:pt x="1394632" y="954725"/>
                </a:lnTo>
                <a:lnTo>
                  <a:pt x="1375043" y="953132"/>
                </a:lnTo>
                <a:cubicBezTo>
                  <a:pt x="1367813" y="952970"/>
                  <a:pt x="1360155" y="953305"/>
                  <a:pt x="1351876" y="954436"/>
                </a:cubicBezTo>
                <a:cubicBezTo>
                  <a:pt x="1325912" y="963028"/>
                  <a:pt x="1274459" y="952492"/>
                  <a:pt x="1242676" y="963767"/>
                </a:cubicBezTo>
                <a:cubicBezTo>
                  <a:pt x="1230276" y="966918"/>
                  <a:pt x="1216715" y="977098"/>
                  <a:pt x="1205993" y="974080"/>
                </a:cubicBezTo>
                <a:cubicBezTo>
                  <a:pt x="1174251" y="974112"/>
                  <a:pt x="1086982" y="964420"/>
                  <a:pt x="1052221" y="963954"/>
                </a:cubicBezTo>
                <a:cubicBezTo>
                  <a:pt x="1038515" y="970622"/>
                  <a:pt x="1009522" y="962342"/>
                  <a:pt x="968270" y="964761"/>
                </a:cubicBezTo>
                <a:cubicBezTo>
                  <a:pt x="943437" y="973698"/>
                  <a:pt x="900136" y="991017"/>
                  <a:pt x="874493" y="998122"/>
                </a:cubicBezTo>
                <a:cubicBezTo>
                  <a:pt x="848849" y="1005226"/>
                  <a:pt x="853424" y="1009427"/>
                  <a:pt x="814411" y="1007391"/>
                </a:cubicBezTo>
                <a:cubicBezTo>
                  <a:pt x="765926" y="1022821"/>
                  <a:pt x="732885" y="1009859"/>
                  <a:pt x="688604" y="1015631"/>
                </a:cubicBezTo>
                <a:cubicBezTo>
                  <a:pt x="638045" y="1020877"/>
                  <a:pt x="677999" y="1011556"/>
                  <a:pt x="618171" y="1027260"/>
                </a:cubicBezTo>
                <a:cubicBezTo>
                  <a:pt x="609680" y="1023165"/>
                  <a:pt x="583253" y="1020277"/>
                  <a:pt x="570379" y="1023487"/>
                </a:cubicBezTo>
                <a:cubicBezTo>
                  <a:pt x="543992" y="1022523"/>
                  <a:pt x="505183" y="1001686"/>
                  <a:pt x="482519" y="1002108"/>
                </a:cubicBezTo>
                <a:cubicBezTo>
                  <a:pt x="464011" y="1002285"/>
                  <a:pt x="495211" y="1007995"/>
                  <a:pt x="475319" y="1009922"/>
                </a:cubicBezTo>
                <a:cubicBezTo>
                  <a:pt x="450818" y="1011135"/>
                  <a:pt x="454804" y="1022539"/>
                  <a:pt x="431104" y="1009317"/>
                </a:cubicBezTo>
                <a:cubicBezTo>
                  <a:pt x="406857" y="1014651"/>
                  <a:pt x="399686" y="1008456"/>
                  <a:pt x="363782" y="1007585"/>
                </a:cubicBezTo>
                <a:cubicBezTo>
                  <a:pt x="350440" y="1012231"/>
                  <a:pt x="338145" y="1011245"/>
                  <a:pt x="325533" y="1008502"/>
                </a:cubicBezTo>
                <a:cubicBezTo>
                  <a:pt x="291944" y="1011745"/>
                  <a:pt x="259251" y="1008497"/>
                  <a:pt x="220429" y="1008927"/>
                </a:cubicBezTo>
                <a:cubicBezTo>
                  <a:pt x="180594" y="1015852"/>
                  <a:pt x="156150" y="1007265"/>
                  <a:pt x="114676" y="1007765"/>
                </a:cubicBezTo>
                <a:cubicBezTo>
                  <a:pt x="85718" y="1006195"/>
                  <a:pt x="43316" y="1001491"/>
                  <a:pt x="13470" y="998544"/>
                </a:cubicBezTo>
                <a:lnTo>
                  <a:pt x="0" y="997355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Marcador de contenido 9">
            <a:extLst>
              <a:ext uri="{FF2B5EF4-FFF2-40B4-BE49-F238E27FC236}">
                <a16:creationId xmlns:a16="http://schemas.microsoft.com/office/drawing/2014/main" id="{EF5388F8-14EA-79AB-8FE7-A06987F421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3018" y="2255508"/>
            <a:ext cx="5690191" cy="3391120"/>
          </a:xfrm>
          <a:ln w="25400">
            <a:solidFill>
              <a:schemeClr val="accent1"/>
            </a:solidFill>
          </a:ln>
        </p:spPr>
        <p:txBody>
          <a:bodyPr>
            <a:normAutofit lnSpcReduction="10000"/>
          </a:bodyPr>
          <a:lstStyle/>
          <a:p>
            <a:endParaRPr lang="es-ES" sz="2400" dirty="0">
              <a:latin typeface="Arial Rounded MT Bold" panose="020F0704030504030204" pitchFamily="34" charset="0"/>
            </a:endParaRPr>
          </a:p>
          <a:p>
            <a:r>
              <a:rPr lang="es-ES" sz="2400" dirty="0">
                <a:latin typeface="Arial Rounded MT Bold" panose="020F0704030504030204" pitchFamily="34" charset="0"/>
              </a:rPr>
              <a:t>Se sacaron  columnas </a:t>
            </a:r>
            <a:r>
              <a:rPr lang="es-ES" sz="2400" dirty="0" err="1">
                <a:latin typeface="Arial Rounded MT Bold" panose="020F0704030504030204" pitchFamily="34" charset="0"/>
              </a:rPr>
              <a:t>dummies</a:t>
            </a:r>
            <a:r>
              <a:rPr lang="es-ES" sz="2400" dirty="0">
                <a:latin typeface="Arial Rounded MT Bold" panose="020F0704030504030204" pitchFamily="34" charset="0"/>
              </a:rPr>
              <a:t> basados en la duración, continente, aerolínea y distancia.</a:t>
            </a:r>
          </a:p>
          <a:p>
            <a:endParaRPr lang="es-ES" sz="2400" dirty="0">
              <a:latin typeface="Arial Rounded MT Bold" panose="020F0704030504030204" pitchFamily="34" charset="0"/>
            </a:endParaRPr>
          </a:p>
          <a:p>
            <a:r>
              <a:rPr lang="es-ES" sz="2400" dirty="0">
                <a:latin typeface="Arial Rounded MT Bold" panose="020F0704030504030204" pitchFamily="34" charset="0"/>
              </a:rPr>
              <a:t>La estrategia fue conseguir la mayor cantidad de </a:t>
            </a:r>
            <a:r>
              <a:rPr lang="es-ES" sz="2400" dirty="0" err="1">
                <a:latin typeface="Arial Rounded MT Bold" panose="020F0704030504030204" pitchFamily="34" charset="0"/>
              </a:rPr>
              <a:t>features</a:t>
            </a:r>
            <a:r>
              <a:rPr lang="es-ES" sz="2400" dirty="0">
                <a:latin typeface="Arial Rounded MT Bold" panose="020F0704030504030204" pitchFamily="34" charset="0"/>
              </a:rPr>
              <a:t> posibles.</a:t>
            </a:r>
          </a:p>
          <a:p>
            <a:r>
              <a:rPr lang="es-ES" sz="2400" dirty="0">
                <a:latin typeface="Arial Rounded MT Bold" panose="020F0704030504030204" pitchFamily="34" charset="0"/>
              </a:rPr>
              <a:t>PCA</a:t>
            </a:r>
          </a:p>
        </p:txBody>
      </p:sp>
      <p:pic>
        <p:nvPicPr>
          <p:cNvPr id="2054" name="Picture 6" descr="Audios para Dummies">
            <a:extLst>
              <a:ext uri="{FF2B5EF4-FFF2-40B4-BE49-F238E27FC236}">
                <a16:creationId xmlns:a16="http://schemas.microsoft.com/office/drawing/2014/main" id="{D9435C20-78CF-6D9F-746D-8BB6303E74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1265" y="2061836"/>
            <a:ext cx="4591050" cy="2181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46012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3FF892-50D6-53E4-9E64-0CFF1CB97E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7012"/>
            <a:ext cx="10515600" cy="1325563"/>
          </a:xfrm>
        </p:spPr>
        <p:txBody>
          <a:bodyPr/>
          <a:lstStyle/>
          <a:p>
            <a:r>
              <a:rPr lang="es-ES" dirty="0"/>
              <a:t>Transformación logarítmica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06C3246-9296-CF1A-2706-CC8FF24D81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 dirty="0"/>
          </a:p>
        </p:txBody>
      </p:sp>
      <p:pic>
        <p:nvPicPr>
          <p:cNvPr id="4098" name="Picture 2" descr="Transformación de datos - Ciencia sin seso... locura doble">
            <a:extLst>
              <a:ext uri="{FF2B5EF4-FFF2-40B4-BE49-F238E27FC236}">
                <a16:creationId xmlns:a16="http://schemas.microsoft.com/office/drawing/2014/main" id="{E4D6FAB1-987B-B9A0-174E-59A2067B7B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1727" y="1552575"/>
            <a:ext cx="8105775" cy="530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38356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28" name="Rectangle 5127">
            <a:extLst>
              <a:ext uri="{FF2B5EF4-FFF2-40B4-BE49-F238E27FC236}">
                <a16:creationId xmlns:a16="http://schemas.microsoft.com/office/drawing/2014/main" id="{F821940F-7A1D-4ACC-85B4-A932898AB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30" name="Freeform: Shape 5129">
            <a:extLst>
              <a:ext uri="{FF2B5EF4-FFF2-40B4-BE49-F238E27FC236}">
                <a16:creationId xmlns:a16="http://schemas.microsoft.com/office/drawing/2014/main" id="{16674508-81D3-48CF-96BF-7FC60EAA57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741994" cy="6858000"/>
          </a:xfrm>
          <a:custGeom>
            <a:avLst/>
            <a:gdLst>
              <a:gd name="connsiteX0" fmla="*/ 0 w 6568309"/>
              <a:gd name="connsiteY0" fmla="*/ 0 h 6858000"/>
              <a:gd name="connsiteX1" fmla="*/ 362841 w 6568309"/>
              <a:gd name="connsiteY1" fmla="*/ 0 h 6858000"/>
              <a:gd name="connsiteX2" fmla="*/ 523269 w 6568309"/>
              <a:gd name="connsiteY2" fmla="*/ 0 h 6858000"/>
              <a:gd name="connsiteX3" fmla="*/ 1343025 w 6568309"/>
              <a:gd name="connsiteY3" fmla="*/ 0 h 6858000"/>
              <a:gd name="connsiteX4" fmla="*/ 1705866 w 6568309"/>
              <a:gd name="connsiteY4" fmla="*/ 0 h 6858000"/>
              <a:gd name="connsiteX5" fmla="*/ 1866294 w 6568309"/>
              <a:gd name="connsiteY5" fmla="*/ 0 h 6858000"/>
              <a:gd name="connsiteX6" fmla="*/ 5225154 w 6568309"/>
              <a:gd name="connsiteY6" fmla="*/ 0 h 6858000"/>
              <a:gd name="connsiteX7" fmla="*/ 6568179 w 6568309"/>
              <a:gd name="connsiteY7" fmla="*/ 0 h 6858000"/>
              <a:gd name="connsiteX8" fmla="*/ 6568309 w 6568309"/>
              <a:gd name="connsiteY8" fmla="*/ 1 h 6858000"/>
              <a:gd name="connsiteX9" fmla="*/ 6562951 w 6568309"/>
              <a:gd name="connsiteY9" fmla="*/ 30700 h 6858000"/>
              <a:gd name="connsiteX10" fmla="*/ 6547446 w 6568309"/>
              <a:gd name="connsiteY10" fmla="*/ 310025 h 6858000"/>
              <a:gd name="connsiteX11" fmla="*/ 6558316 w 6568309"/>
              <a:gd name="connsiteY11" fmla="*/ 443960 h 6858000"/>
              <a:gd name="connsiteX12" fmla="*/ 6528896 w 6568309"/>
              <a:gd name="connsiteY12" fmla="*/ 642659 h 6858000"/>
              <a:gd name="connsiteX13" fmla="*/ 6523095 w 6568309"/>
              <a:gd name="connsiteY13" fmla="*/ 673307 h 6858000"/>
              <a:gd name="connsiteX14" fmla="*/ 6496169 w 6568309"/>
              <a:gd name="connsiteY14" fmla="*/ 839641 h 6858000"/>
              <a:gd name="connsiteX15" fmla="*/ 6450789 w 6568309"/>
              <a:gd name="connsiteY15" fmla="*/ 958357 h 6858000"/>
              <a:gd name="connsiteX16" fmla="*/ 6453996 w 6568309"/>
              <a:gd name="connsiteY16" fmla="*/ 963398 h 6858000"/>
              <a:gd name="connsiteX17" fmla="*/ 6419467 w 6568309"/>
              <a:gd name="connsiteY17" fmla="*/ 1117169 h 6858000"/>
              <a:gd name="connsiteX18" fmla="*/ 6417348 w 6568309"/>
              <a:gd name="connsiteY18" fmla="*/ 1144352 h 6858000"/>
              <a:gd name="connsiteX19" fmla="*/ 6418473 w 6568309"/>
              <a:gd name="connsiteY19" fmla="*/ 1164484 h 6858000"/>
              <a:gd name="connsiteX20" fmla="*/ 6406979 w 6568309"/>
              <a:gd name="connsiteY20" fmla="*/ 1213829 h 6858000"/>
              <a:gd name="connsiteX21" fmla="*/ 6381928 w 6568309"/>
              <a:gd name="connsiteY21" fmla="*/ 1294823 h 6858000"/>
              <a:gd name="connsiteX22" fmla="*/ 6377948 w 6568309"/>
              <a:gd name="connsiteY22" fmla="*/ 1312193 h 6858000"/>
              <a:gd name="connsiteX23" fmla="*/ 6379894 w 6568309"/>
              <a:gd name="connsiteY23" fmla="*/ 1327626 h 6858000"/>
              <a:gd name="connsiteX24" fmla="*/ 6385024 w 6568309"/>
              <a:gd name="connsiteY24" fmla="*/ 1331644 h 6858000"/>
              <a:gd name="connsiteX25" fmla="*/ 6383696 w 6568309"/>
              <a:gd name="connsiteY25" fmla="*/ 1341276 h 6858000"/>
              <a:gd name="connsiteX26" fmla="*/ 6384464 w 6568309"/>
              <a:gd name="connsiteY26" fmla="*/ 1343945 h 6858000"/>
              <a:gd name="connsiteX27" fmla="*/ 6387748 w 6568309"/>
              <a:gd name="connsiteY27" fmla="*/ 1359134 h 6858000"/>
              <a:gd name="connsiteX28" fmla="*/ 6364157 w 6568309"/>
              <a:gd name="connsiteY28" fmla="*/ 1427803 h 6858000"/>
              <a:gd name="connsiteX29" fmla="*/ 6335874 w 6568309"/>
              <a:gd name="connsiteY29" fmla="*/ 1540278 h 6858000"/>
              <a:gd name="connsiteX30" fmla="*/ 6331892 w 6568309"/>
              <a:gd name="connsiteY30" fmla="*/ 1547262 h 6858000"/>
              <a:gd name="connsiteX31" fmla="*/ 6332744 w 6568309"/>
              <a:gd name="connsiteY31" fmla="*/ 1577056 h 6858000"/>
              <a:gd name="connsiteX32" fmla="*/ 6333604 w 6568309"/>
              <a:gd name="connsiteY32" fmla="*/ 1595898 h 6858000"/>
              <a:gd name="connsiteX33" fmla="*/ 6324749 w 6568309"/>
              <a:gd name="connsiteY33" fmla="*/ 1703726 h 6858000"/>
              <a:gd name="connsiteX34" fmla="*/ 6329594 w 6568309"/>
              <a:gd name="connsiteY34" fmla="*/ 1809535 h 6858000"/>
              <a:gd name="connsiteX35" fmla="*/ 6329062 w 6568309"/>
              <a:gd name="connsiteY35" fmla="*/ 2018310 h 6858000"/>
              <a:gd name="connsiteX36" fmla="*/ 6321735 w 6568309"/>
              <a:gd name="connsiteY36" fmla="*/ 2071355 h 6858000"/>
              <a:gd name="connsiteX37" fmla="*/ 6322678 w 6568309"/>
              <a:gd name="connsiteY37" fmla="*/ 2141166 h 6858000"/>
              <a:gd name="connsiteX38" fmla="*/ 6321340 w 6568309"/>
              <a:gd name="connsiteY38" fmla="*/ 2154548 h 6858000"/>
              <a:gd name="connsiteX39" fmla="*/ 6316582 w 6568309"/>
              <a:gd name="connsiteY39" fmla="*/ 2158153 h 6858000"/>
              <a:gd name="connsiteX40" fmla="*/ 6311428 w 6568309"/>
              <a:gd name="connsiteY40" fmla="*/ 2178174 h 6858000"/>
              <a:gd name="connsiteX41" fmla="*/ 6310192 w 6568309"/>
              <a:gd name="connsiteY41" fmla="*/ 2202858 h 6858000"/>
              <a:gd name="connsiteX42" fmla="*/ 6309211 w 6568309"/>
              <a:gd name="connsiteY42" fmla="*/ 2320214 h 6858000"/>
              <a:gd name="connsiteX43" fmla="*/ 6300151 w 6568309"/>
              <a:gd name="connsiteY43" fmla="*/ 2417011 h 6858000"/>
              <a:gd name="connsiteX44" fmla="*/ 6295176 w 6568309"/>
              <a:gd name="connsiteY44" fmla="*/ 2454207 h 6858000"/>
              <a:gd name="connsiteX45" fmla="*/ 6293727 w 6568309"/>
              <a:gd name="connsiteY45" fmla="*/ 2487203 h 6858000"/>
              <a:gd name="connsiteX46" fmla="*/ 6285477 w 6568309"/>
              <a:gd name="connsiteY46" fmla="*/ 2512282 h 6858000"/>
              <a:gd name="connsiteX47" fmla="*/ 6286205 w 6568309"/>
              <a:gd name="connsiteY47" fmla="*/ 2514318 h 6858000"/>
              <a:gd name="connsiteX48" fmla="*/ 6304629 w 6568309"/>
              <a:gd name="connsiteY48" fmla="*/ 2574334 h 6858000"/>
              <a:gd name="connsiteX49" fmla="*/ 6303842 w 6568309"/>
              <a:gd name="connsiteY49" fmla="*/ 2579877 h 6858000"/>
              <a:gd name="connsiteX50" fmla="*/ 6303953 w 6568309"/>
              <a:gd name="connsiteY50" fmla="*/ 2608928 h 6858000"/>
              <a:gd name="connsiteX51" fmla="*/ 6303530 w 6568309"/>
              <a:gd name="connsiteY51" fmla="*/ 2613111 h 6858000"/>
              <a:gd name="connsiteX52" fmla="*/ 6297474 w 6568309"/>
              <a:gd name="connsiteY52" fmla="*/ 2621996 h 6858000"/>
              <a:gd name="connsiteX53" fmla="*/ 6299263 w 6568309"/>
              <a:gd name="connsiteY53" fmla="*/ 2634265 h 6858000"/>
              <a:gd name="connsiteX54" fmla="*/ 6293065 w 6568309"/>
              <a:gd name="connsiteY54" fmla="*/ 2647237 h 6858000"/>
              <a:gd name="connsiteX55" fmla="*/ 6297496 w 6568309"/>
              <a:gd name="connsiteY55" fmla="*/ 2650786 h 6858000"/>
              <a:gd name="connsiteX56" fmla="*/ 6301708 w 6568309"/>
              <a:gd name="connsiteY56" fmla="*/ 2661993 h 6858000"/>
              <a:gd name="connsiteX57" fmla="*/ 6295884 w 6568309"/>
              <a:gd name="connsiteY57" fmla="*/ 2670949 h 6858000"/>
              <a:gd name="connsiteX58" fmla="*/ 6291714 w 6568309"/>
              <a:gd name="connsiteY58" fmla="*/ 2690255 h 6858000"/>
              <a:gd name="connsiteX59" fmla="*/ 6292327 w 6568309"/>
              <a:gd name="connsiteY59" fmla="*/ 2695683 h 6858000"/>
              <a:gd name="connsiteX60" fmla="*/ 6284410 w 6568309"/>
              <a:gd name="connsiteY60" fmla="*/ 2713964 h 6858000"/>
              <a:gd name="connsiteX61" fmla="*/ 6280410 w 6568309"/>
              <a:gd name="connsiteY61" fmla="*/ 2730175 h 6858000"/>
              <a:gd name="connsiteX62" fmla="*/ 6288082 w 6568309"/>
              <a:gd name="connsiteY62" fmla="*/ 2763497 h 6858000"/>
              <a:gd name="connsiteX63" fmla="*/ 6260924 w 6568309"/>
              <a:gd name="connsiteY63" fmla="*/ 3051539 h 6858000"/>
              <a:gd name="connsiteX64" fmla="*/ 6210151 w 6568309"/>
              <a:gd name="connsiteY64" fmla="*/ 3335396 h 6858000"/>
              <a:gd name="connsiteX65" fmla="*/ 6212034 w 6568309"/>
              <a:gd name="connsiteY65" fmla="*/ 3456509 h 6858000"/>
              <a:gd name="connsiteX66" fmla="*/ 6197490 w 6568309"/>
              <a:gd name="connsiteY66" fmla="*/ 3531827 h 6858000"/>
              <a:gd name="connsiteX67" fmla="*/ 6208018 w 6568309"/>
              <a:gd name="connsiteY67" fmla="*/ 3570877 h 6858000"/>
              <a:gd name="connsiteX68" fmla="*/ 6205920 w 6568309"/>
              <a:gd name="connsiteY68" fmla="*/ 3583849 h 6858000"/>
              <a:gd name="connsiteX69" fmla="*/ 6199616 w 6568309"/>
              <a:gd name="connsiteY69" fmla="*/ 3592763 h 6858000"/>
              <a:gd name="connsiteX70" fmla="*/ 6181288 w 6568309"/>
              <a:gd name="connsiteY70" fmla="*/ 3653485 h 6858000"/>
              <a:gd name="connsiteX71" fmla="*/ 6175963 w 6568309"/>
              <a:gd name="connsiteY71" fmla="*/ 3670528 h 6858000"/>
              <a:gd name="connsiteX72" fmla="*/ 6176722 w 6568309"/>
              <a:gd name="connsiteY72" fmla="*/ 3685990 h 6858000"/>
              <a:gd name="connsiteX73" fmla="*/ 6181549 w 6568309"/>
              <a:gd name="connsiteY73" fmla="*/ 3690283 h 6858000"/>
              <a:gd name="connsiteX74" fmla="*/ 6179476 w 6568309"/>
              <a:gd name="connsiteY74" fmla="*/ 3699787 h 6858000"/>
              <a:gd name="connsiteX75" fmla="*/ 6180040 w 6568309"/>
              <a:gd name="connsiteY75" fmla="*/ 3702486 h 6858000"/>
              <a:gd name="connsiteX76" fmla="*/ 6182155 w 6568309"/>
              <a:gd name="connsiteY76" fmla="*/ 3717784 h 6858000"/>
              <a:gd name="connsiteX77" fmla="*/ 6158980 w 6568309"/>
              <a:gd name="connsiteY77" fmla="*/ 3746229 h 6858000"/>
              <a:gd name="connsiteX78" fmla="*/ 6096049 w 6568309"/>
              <a:gd name="connsiteY78" fmla="*/ 3924910 h 6858000"/>
              <a:gd name="connsiteX79" fmla="*/ 6069712 w 6568309"/>
              <a:gd name="connsiteY79" fmla="*/ 3989353 h 6858000"/>
              <a:gd name="connsiteX80" fmla="*/ 6067330 w 6568309"/>
              <a:gd name="connsiteY80" fmla="*/ 4033899 h 6858000"/>
              <a:gd name="connsiteX81" fmla="*/ 6061081 w 6568309"/>
              <a:gd name="connsiteY81" fmla="*/ 4142250 h 6858000"/>
              <a:gd name="connsiteX82" fmla="*/ 6042858 w 6568309"/>
              <a:gd name="connsiteY82" fmla="*/ 4329442 h 6858000"/>
              <a:gd name="connsiteX83" fmla="*/ 6034182 w 6568309"/>
              <a:gd name="connsiteY83" fmla="*/ 4456184 h 6858000"/>
              <a:gd name="connsiteX84" fmla="*/ 6029178 w 6568309"/>
              <a:gd name="connsiteY84" fmla="*/ 4468478 h 6858000"/>
              <a:gd name="connsiteX85" fmla="*/ 6029974 w 6568309"/>
              <a:gd name="connsiteY85" fmla="*/ 4469862 h 6858000"/>
              <a:gd name="connsiteX86" fmla="*/ 6028340 w 6568309"/>
              <a:gd name="connsiteY86" fmla="*/ 4483797 h 6858000"/>
              <a:gd name="connsiteX87" fmla="*/ 6025168 w 6568309"/>
              <a:gd name="connsiteY87" fmla="*/ 4487091 h 6858000"/>
              <a:gd name="connsiteX88" fmla="*/ 6023164 w 6568309"/>
              <a:gd name="connsiteY88" fmla="*/ 4496728 h 6858000"/>
              <a:gd name="connsiteX89" fmla="*/ 6016839 w 6568309"/>
              <a:gd name="connsiteY89" fmla="*/ 4515918 h 6858000"/>
              <a:gd name="connsiteX90" fmla="*/ 6017886 w 6568309"/>
              <a:gd name="connsiteY90" fmla="*/ 4519316 h 6858000"/>
              <a:gd name="connsiteX91" fmla="*/ 6011819 w 6568309"/>
              <a:gd name="connsiteY91" fmla="*/ 4547957 h 6858000"/>
              <a:gd name="connsiteX92" fmla="*/ 6012791 w 6568309"/>
              <a:gd name="connsiteY92" fmla="*/ 4548262 h 6858000"/>
              <a:gd name="connsiteX93" fmla="*/ 6015703 w 6568309"/>
              <a:gd name="connsiteY93" fmla="*/ 4555939 h 6858000"/>
              <a:gd name="connsiteX94" fmla="*/ 6018854 w 6568309"/>
              <a:gd name="connsiteY94" fmla="*/ 4570815 h 6858000"/>
              <a:gd name="connsiteX95" fmla="*/ 6033000 w 6568309"/>
              <a:gd name="connsiteY95" fmla="*/ 4633846 h 6858000"/>
              <a:gd name="connsiteX96" fmla="*/ 6032325 w 6568309"/>
              <a:gd name="connsiteY96" fmla="*/ 4639816 h 6858000"/>
              <a:gd name="connsiteX97" fmla="*/ 6032549 w 6568309"/>
              <a:gd name="connsiteY97" fmla="*/ 4639923 h 6858000"/>
              <a:gd name="connsiteX98" fmla="*/ 6032309 w 6568309"/>
              <a:gd name="connsiteY98" fmla="*/ 4646192 h 6858000"/>
              <a:gd name="connsiteX99" fmla="*/ 6031095 w 6568309"/>
              <a:gd name="connsiteY99" fmla="*/ 4650706 h 6858000"/>
              <a:gd name="connsiteX100" fmla="*/ 6029786 w 6568309"/>
              <a:gd name="connsiteY100" fmla="*/ 4662290 h 6858000"/>
              <a:gd name="connsiteX101" fmla="*/ 6030911 w 6568309"/>
              <a:gd name="connsiteY101" fmla="*/ 4666180 h 6858000"/>
              <a:gd name="connsiteX102" fmla="*/ 6033630 w 6568309"/>
              <a:gd name="connsiteY102" fmla="*/ 4667585 h 6858000"/>
              <a:gd name="connsiteX103" fmla="*/ 6033189 w 6568309"/>
              <a:gd name="connsiteY103" fmla="*/ 4668660 h 6858000"/>
              <a:gd name="connsiteX104" fmla="*/ 6038764 w 6568309"/>
              <a:gd name="connsiteY104" fmla="*/ 4689807 h 6858000"/>
              <a:gd name="connsiteX105" fmla="*/ 6042217 w 6568309"/>
              <a:gd name="connsiteY105" fmla="*/ 4737890 h 6858000"/>
              <a:gd name="connsiteX106" fmla="*/ 6040543 w 6568309"/>
              <a:gd name="connsiteY106" fmla="*/ 4765657 h 6858000"/>
              <a:gd name="connsiteX107" fmla="*/ 6039956 w 6568309"/>
              <a:gd name="connsiteY107" fmla="*/ 4841463 h 6858000"/>
              <a:gd name="connsiteX108" fmla="*/ 6057123 w 6568309"/>
              <a:gd name="connsiteY108" fmla="*/ 4969863 h 6858000"/>
              <a:gd name="connsiteX109" fmla="*/ 6055039 w 6568309"/>
              <a:gd name="connsiteY109" fmla="*/ 4974028 h 6858000"/>
              <a:gd name="connsiteX110" fmla="*/ 6053462 w 6568309"/>
              <a:gd name="connsiteY110" fmla="*/ 4980318 h 6858000"/>
              <a:gd name="connsiteX111" fmla="*/ 6053643 w 6568309"/>
              <a:gd name="connsiteY111" fmla="*/ 4980501 h 6858000"/>
              <a:gd name="connsiteX112" fmla="*/ 6051733 w 6568309"/>
              <a:gd name="connsiteY112" fmla="*/ 4986338 h 6858000"/>
              <a:gd name="connsiteX113" fmla="*/ 6049602 w 6568309"/>
              <a:gd name="connsiteY113" fmla="*/ 4991296 h 6858000"/>
              <a:gd name="connsiteX114" fmla="*/ 6075165 w 6568309"/>
              <a:gd name="connsiteY114" fmla="*/ 5076895 h 6858000"/>
              <a:gd name="connsiteX115" fmla="*/ 6073751 w 6568309"/>
              <a:gd name="connsiteY115" fmla="*/ 5081568 h 6858000"/>
              <a:gd name="connsiteX116" fmla="*/ 6073150 w 6568309"/>
              <a:gd name="connsiteY116" fmla="*/ 5088173 h 6858000"/>
              <a:gd name="connsiteX117" fmla="*/ 6073355 w 6568309"/>
              <a:gd name="connsiteY117" fmla="*/ 5088300 h 6858000"/>
              <a:gd name="connsiteX118" fmla="*/ 6072362 w 6568309"/>
              <a:gd name="connsiteY118" fmla="*/ 5094558 h 6858000"/>
              <a:gd name="connsiteX119" fmla="*/ 6064726 w 6568309"/>
              <a:gd name="connsiteY119" fmla="*/ 5125620 h 6858000"/>
              <a:gd name="connsiteX120" fmla="*/ 6065415 w 6568309"/>
              <a:gd name="connsiteY120" fmla="*/ 5268004 h 6858000"/>
              <a:gd name="connsiteX121" fmla="*/ 6066081 w 6568309"/>
              <a:gd name="connsiteY121" fmla="*/ 5269530 h 6858000"/>
              <a:gd name="connsiteX122" fmla="*/ 6043407 w 6568309"/>
              <a:gd name="connsiteY122" fmla="*/ 5390941 h 6858000"/>
              <a:gd name="connsiteX123" fmla="*/ 6025377 w 6568309"/>
              <a:gd name="connsiteY123" fmla="*/ 5539927 h 6858000"/>
              <a:gd name="connsiteX124" fmla="*/ 6010052 w 6568309"/>
              <a:gd name="connsiteY124" fmla="*/ 5791594 h 6858000"/>
              <a:gd name="connsiteX125" fmla="*/ 5994220 w 6568309"/>
              <a:gd name="connsiteY125" fmla="*/ 5855206 h 6858000"/>
              <a:gd name="connsiteX126" fmla="*/ 5982580 w 6568309"/>
              <a:gd name="connsiteY126" fmla="*/ 5873582 h 6858000"/>
              <a:gd name="connsiteX127" fmla="*/ 5983608 w 6568309"/>
              <a:gd name="connsiteY127" fmla="*/ 5876037 h 6858000"/>
              <a:gd name="connsiteX128" fmla="*/ 5983535 w 6568309"/>
              <a:gd name="connsiteY128" fmla="*/ 5886534 h 6858000"/>
              <a:gd name="connsiteX129" fmla="*/ 5988737 w 6568309"/>
              <a:gd name="connsiteY129" fmla="*/ 5888644 h 6858000"/>
              <a:gd name="connsiteX130" fmla="*/ 5992371 w 6568309"/>
              <a:gd name="connsiteY130" fmla="*/ 5903832 h 6858000"/>
              <a:gd name="connsiteX131" fmla="*/ 5990780 w 6568309"/>
              <a:gd name="connsiteY131" fmla="*/ 5923391 h 6858000"/>
              <a:gd name="connsiteX132" fmla="*/ 5993870 w 6568309"/>
              <a:gd name="connsiteY132" fmla="*/ 6013205 h 6858000"/>
              <a:gd name="connsiteX133" fmla="*/ 5997673 w 6568309"/>
              <a:gd name="connsiteY133" fmla="*/ 6074018 h 6858000"/>
              <a:gd name="connsiteX134" fmla="*/ 6014840 w 6568309"/>
              <a:gd name="connsiteY134" fmla="*/ 6130837 h 6858000"/>
              <a:gd name="connsiteX135" fmla="*/ 6010704 w 6568309"/>
              <a:gd name="connsiteY135" fmla="*/ 6152982 h 6858000"/>
              <a:gd name="connsiteX136" fmla="*/ 6038294 w 6568309"/>
              <a:gd name="connsiteY136" fmla="*/ 6221100 h 6858000"/>
              <a:gd name="connsiteX137" fmla="*/ 6052331 w 6568309"/>
              <a:gd name="connsiteY137" fmla="*/ 6287550 h 6858000"/>
              <a:gd name="connsiteX138" fmla="*/ 6074143 w 6568309"/>
              <a:gd name="connsiteY138" fmla="*/ 6401595 h 6858000"/>
              <a:gd name="connsiteX139" fmla="*/ 6060199 w 6568309"/>
              <a:gd name="connsiteY139" fmla="*/ 6487110 h 6858000"/>
              <a:gd name="connsiteX140" fmla="*/ 6081156 w 6568309"/>
              <a:gd name="connsiteY140" fmla="*/ 6588589 h 6858000"/>
              <a:gd name="connsiteX141" fmla="*/ 6114944 w 6568309"/>
              <a:gd name="connsiteY141" fmla="*/ 6769963 h 6858000"/>
              <a:gd name="connsiteX142" fmla="*/ 6128950 w 6568309"/>
              <a:gd name="connsiteY142" fmla="*/ 6835814 h 6858000"/>
              <a:gd name="connsiteX143" fmla="*/ 6132536 w 6568309"/>
              <a:gd name="connsiteY143" fmla="*/ 6858000 h 6858000"/>
              <a:gd name="connsiteX144" fmla="*/ 4789511 w 6568309"/>
              <a:gd name="connsiteY144" fmla="*/ 6858000 h 6858000"/>
              <a:gd name="connsiteX145" fmla="*/ 1866294 w 6568309"/>
              <a:gd name="connsiteY145" fmla="*/ 6858000 h 6858000"/>
              <a:gd name="connsiteX146" fmla="*/ 1705866 w 6568309"/>
              <a:gd name="connsiteY146" fmla="*/ 6858000 h 6858000"/>
              <a:gd name="connsiteX147" fmla="*/ 1343025 w 6568309"/>
              <a:gd name="connsiteY147" fmla="*/ 6858000 h 6858000"/>
              <a:gd name="connsiteX148" fmla="*/ 523269 w 6568309"/>
              <a:gd name="connsiteY148" fmla="*/ 6858000 h 6858000"/>
              <a:gd name="connsiteX149" fmla="*/ 362841 w 6568309"/>
              <a:gd name="connsiteY149" fmla="*/ 6858000 h 6858000"/>
              <a:gd name="connsiteX150" fmla="*/ 0 w 6568309"/>
              <a:gd name="connsiteY15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</a:cxnLst>
            <a:rect l="l" t="t" r="r" b="b"/>
            <a:pathLst>
              <a:path w="6568309" h="6858000">
                <a:moveTo>
                  <a:pt x="0" y="0"/>
                </a:moveTo>
                <a:lnTo>
                  <a:pt x="362841" y="0"/>
                </a:lnTo>
                <a:lnTo>
                  <a:pt x="523269" y="0"/>
                </a:lnTo>
                <a:lnTo>
                  <a:pt x="1343025" y="0"/>
                </a:lnTo>
                <a:lnTo>
                  <a:pt x="1705866" y="0"/>
                </a:lnTo>
                <a:lnTo>
                  <a:pt x="1866294" y="0"/>
                </a:lnTo>
                <a:lnTo>
                  <a:pt x="5225154" y="0"/>
                </a:lnTo>
                <a:lnTo>
                  <a:pt x="6568179" y="0"/>
                </a:lnTo>
                <a:lnTo>
                  <a:pt x="6568309" y="1"/>
                </a:lnTo>
                <a:lnTo>
                  <a:pt x="6562951" y="30700"/>
                </a:lnTo>
                <a:cubicBezTo>
                  <a:pt x="6559126" y="84364"/>
                  <a:pt x="6548218" y="241149"/>
                  <a:pt x="6547446" y="310025"/>
                </a:cubicBezTo>
                <a:cubicBezTo>
                  <a:pt x="6550151" y="367544"/>
                  <a:pt x="6557712" y="408251"/>
                  <a:pt x="6558316" y="443960"/>
                </a:cubicBezTo>
                <a:cubicBezTo>
                  <a:pt x="6555224" y="499397"/>
                  <a:pt x="6534767" y="604434"/>
                  <a:pt x="6528896" y="642659"/>
                </a:cubicBezTo>
                <a:cubicBezTo>
                  <a:pt x="6535204" y="657287"/>
                  <a:pt x="6515365" y="658191"/>
                  <a:pt x="6523095" y="673307"/>
                </a:cubicBezTo>
                <a:cubicBezTo>
                  <a:pt x="6523388" y="693769"/>
                  <a:pt x="6506868" y="797295"/>
                  <a:pt x="6496169" y="839641"/>
                </a:cubicBezTo>
                <a:cubicBezTo>
                  <a:pt x="6484119" y="887148"/>
                  <a:pt x="6457817" y="937731"/>
                  <a:pt x="6450789" y="958357"/>
                </a:cubicBezTo>
                <a:cubicBezTo>
                  <a:pt x="6443760" y="978983"/>
                  <a:pt x="6459217" y="936930"/>
                  <a:pt x="6453996" y="963398"/>
                </a:cubicBezTo>
                <a:cubicBezTo>
                  <a:pt x="6448777" y="989867"/>
                  <a:pt x="6425575" y="1087010"/>
                  <a:pt x="6419467" y="1117169"/>
                </a:cubicBezTo>
                <a:cubicBezTo>
                  <a:pt x="6431540" y="1118586"/>
                  <a:pt x="6409651" y="1135372"/>
                  <a:pt x="6417348" y="1144352"/>
                </a:cubicBezTo>
                <a:cubicBezTo>
                  <a:pt x="6424109" y="1150681"/>
                  <a:pt x="6419047" y="1157251"/>
                  <a:pt x="6418473" y="1164484"/>
                </a:cubicBezTo>
                <a:cubicBezTo>
                  <a:pt x="6423767" y="1173524"/>
                  <a:pt x="6413947" y="1205209"/>
                  <a:pt x="6406979" y="1213829"/>
                </a:cubicBezTo>
                <a:cubicBezTo>
                  <a:pt x="6382818" y="1235037"/>
                  <a:pt x="6400452" y="1277327"/>
                  <a:pt x="6381928" y="1294823"/>
                </a:cubicBezTo>
                <a:cubicBezTo>
                  <a:pt x="6379195" y="1300845"/>
                  <a:pt x="6378069" y="1306615"/>
                  <a:pt x="6377948" y="1312193"/>
                </a:cubicBezTo>
                <a:lnTo>
                  <a:pt x="6379894" y="1327626"/>
                </a:lnTo>
                <a:lnTo>
                  <a:pt x="6385024" y="1331644"/>
                </a:lnTo>
                <a:lnTo>
                  <a:pt x="6383696" y="1341276"/>
                </a:lnTo>
                <a:cubicBezTo>
                  <a:pt x="6383952" y="1342166"/>
                  <a:pt x="6384208" y="1343055"/>
                  <a:pt x="6384464" y="1343945"/>
                </a:cubicBezTo>
                <a:cubicBezTo>
                  <a:pt x="6385957" y="1349040"/>
                  <a:pt x="6387253" y="1354080"/>
                  <a:pt x="6387748" y="1359134"/>
                </a:cubicBezTo>
                <a:cubicBezTo>
                  <a:pt x="6384363" y="1373109"/>
                  <a:pt x="6372802" y="1397612"/>
                  <a:pt x="6364157" y="1427803"/>
                </a:cubicBezTo>
                <a:cubicBezTo>
                  <a:pt x="6348141" y="1460349"/>
                  <a:pt x="6348362" y="1505076"/>
                  <a:pt x="6335874" y="1540278"/>
                </a:cubicBezTo>
                <a:lnTo>
                  <a:pt x="6331892" y="1547262"/>
                </a:lnTo>
                <a:lnTo>
                  <a:pt x="6332744" y="1577056"/>
                </a:lnTo>
                <a:cubicBezTo>
                  <a:pt x="6335859" y="1582205"/>
                  <a:pt x="6336674" y="1589568"/>
                  <a:pt x="6333604" y="1595898"/>
                </a:cubicBezTo>
                <a:lnTo>
                  <a:pt x="6324749" y="1703726"/>
                </a:lnTo>
                <a:cubicBezTo>
                  <a:pt x="6324080" y="1739332"/>
                  <a:pt x="6318019" y="1754453"/>
                  <a:pt x="6329594" y="1809535"/>
                </a:cubicBezTo>
                <a:cubicBezTo>
                  <a:pt x="6344930" y="1868036"/>
                  <a:pt x="6323725" y="1952670"/>
                  <a:pt x="6329062" y="2018310"/>
                </a:cubicBezTo>
                <a:cubicBezTo>
                  <a:pt x="6308075" y="2053162"/>
                  <a:pt x="6326925" y="2034561"/>
                  <a:pt x="6321735" y="2071355"/>
                </a:cubicBezTo>
                <a:lnTo>
                  <a:pt x="6322678" y="2141166"/>
                </a:lnTo>
                <a:lnTo>
                  <a:pt x="6321340" y="2154548"/>
                </a:lnTo>
                <a:lnTo>
                  <a:pt x="6316582" y="2158153"/>
                </a:lnTo>
                <a:lnTo>
                  <a:pt x="6311428" y="2178174"/>
                </a:lnTo>
                <a:cubicBezTo>
                  <a:pt x="6310177" y="2185696"/>
                  <a:pt x="6309622" y="2193828"/>
                  <a:pt x="6310192" y="2202858"/>
                </a:cubicBezTo>
                <a:cubicBezTo>
                  <a:pt x="6319667" y="2232772"/>
                  <a:pt x="6296459" y="2283357"/>
                  <a:pt x="6309211" y="2320214"/>
                </a:cubicBezTo>
                <a:cubicBezTo>
                  <a:pt x="6307537" y="2355906"/>
                  <a:pt x="6302490" y="2394678"/>
                  <a:pt x="6300151" y="2417011"/>
                </a:cubicBezTo>
                <a:cubicBezTo>
                  <a:pt x="6292303" y="2426377"/>
                  <a:pt x="6304439" y="2456509"/>
                  <a:pt x="6295176" y="2454207"/>
                </a:cubicBezTo>
                <a:cubicBezTo>
                  <a:pt x="6299335" y="2464947"/>
                  <a:pt x="6297305" y="2476105"/>
                  <a:pt x="6293727" y="2487203"/>
                </a:cubicBezTo>
                <a:lnTo>
                  <a:pt x="6285477" y="2512282"/>
                </a:lnTo>
                <a:cubicBezTo>
                  <a:pt x="6285720" y="2512961"/>
                  <a:pt x="6285962" y="2513640"/>
                  <a:pt x="6286205" y="2514318"/>
                </a:cubicBezTo>
                <a:cubicBezTo>
                  <a:pt x="6292347" y="2534324"/>
                  <a:pt x="6298487" y="2554328"/>
                  <a:pt x="6304629" y="2574334"/>
                </a:cubicBezTo>
                <a:lnTo>
                  <a:pt x="6303842" y="2579877"/>
                </a:lnTo>
                <a:cubicBezTo>
                  <a:pt x="6303729" y="2585644"/>
                  <a:pt x="6304006" y="2603388"/>
                  <a:pt x="6303953" y="2608928"/>
                </a:cubicBezTo>
                <a:lnTo>
                  <a:pt x="6303530" y="2613111"/>
                </a:lnTo>
                <a:lnTo>
                  <a:pt x="6297474" y="2621996"/>
                </a:lnTo>
                <a:lnTo>
                  <a:pt x="6299263" y="2634265"/>
                </a:lnTo>
                <a:lnTo>
                  <a:pt x="6293065" y="2647237"/>
                </a:lnTo>
                <a:cubicBezTo>
                  <a:pt x="6294685" y="2648158"/>
                  <a:pt x="6296180" y="2649356"/>
                  <a:pt x="6297496" y="2650786"/>
                </a:cubicBezTo>
                <a:lnTo>
                  <a:pt x="6301708" y="2661993"/>
                </a:lnTo>
                <a:lnTo>
                  <a:pt x="6295884" y="2670949"/>
                </a:lnTo>
                <a:cubicBezTo>
                  <a:pt x="6304913" y="2672007"/>
                  <a:pt x="6294429" y="2681695"/>
                  <a:pt x="6291714" y="2690255"/>
                </a:cubicBezTo>
                <a:lnTo>
                  <a:pt x="6292327" y="2695683"/>
                </a:lnTo>
                <a:lnTo>
                  <a:pt x="6284410" y="2713964"/>
                </a:lnTo>
                <a:lnTo>
                  <a:pt x="6280410" y="2730175"/>
                </a:lnTo>
                <a:lnTo>
                  <a:pt x="6288082" y="2763497"/>
                </a:lnTo>
                <a:lnTo>
                  <a:pt x="6260924" y="3051539"/>
                </a:lnTo>
                <a:cubicBezTo>
                  <a:pt x="6251455" y="3165645"/>
                  <a:pt x="6222174" y="3216611"/>
                  <a:pt x="6210151" y="3335396"/>
                </a:cubicBezTo>
                <a:lnTo>
                  <a:pt x="6212034" y="3456509"/>
                </a:lnTo>
                <a:lnTo>
                  <a:pt x="6197490" y="3531827"/>
                </a:lnTo>
                <a:lnTo>
                  <a:pt x="6208018" y="3570877"/>
                </a:lnTo>
                <a:lnTo>
                  <a:pt x="6205920" y="3583849"/>
                </a:lnTo>
                <a:lnTo>
                  <a:pt x="6199616" y="3592763"/>
                </a:lnTo>
                <a:cubicBezTo>
                  <a:pt x="6191839" y="3613948"/>
                  <a:pt x="6196204" y="3641245"/>
                  <a:pt x="6181288" y="3653485"/>
                </a:cubicBezTo>
                <a:cubicBezTo>
                  <a:pt x="6178087" y="3659316"/>
                  <a:pt x="6176516" y="3664985"/>
                  <a:pt x="6175963" y="3670528"/>
                </a:cubicBezTo>
                <a:lnTo>
                  <a:pt x="6176722" y="3685990"/>
                </a:lnTo>
                <a:lnTo>
                  <a:pt x="6181549" y="3690283"/>
                </a:lnTo>
                <a:lnTo>
                  <a:pt x="6179476" y="3699787"/>
                </a:lnTo>
                <a:cubicBezTo>
                  <a:pt x="6179664" y="3700686"/>
                  <a:pt x="6179852" y="3701586"/>
                  <a:pt x="6180040" y="3702486"/>
                </a:cubicBezTo>
                <a:cubicBezTo>
                  <a:pt x="6181140" y="3707637"/>
                  <a:pt x="6182047" y="3712728"/>
                  <a:pt x="6182155" y="3717784"/>
                </a:cubicBezTo>
                <a:cubicBezTo>
                  <a:pt x="6156678" y="3711701"/>
                  <a:pt x="6178864" y="3759789"/>
                  <a:pt x="6158980" y="3746229"/>
                </a:cubicBezTo>
                <a:cubicBezTo>
                  <a:pt x="6144630" y="3780750"/>
                  <a:pt x="6117520" y="3867558"/>
                  <a:pt x="6096049" y="3924910"/>
                </a:cubicBezTo>
                <a:lnTo>
                  <a:pt x="6069712" y="3989353"/>
                </a:lnTo>
                <a:lnTo>
                  <a:pt x="6067330" y="4033899"/>
                </a:lnTo>
                <a:cubicBezTo>
                  <a:pt x="6065506" y="4070470"/>
                  <a:pt x="6063599" y="4110146"/>
                  <a:pt x="6061081" y="4142250"/>
                </a:cubicBezTo>
                <a:cubicBezTo>
                  <a:pt x="6055260" y="4200007"/>
                  <a:pt x="6045907" y="4278998"/>
                  <a:pt x="6042858" y="4329442"/>
                </a:cubicBezTo>
                <a:cubicBezTo>
                  <a:pt x="6038376" y="4381764"/>
                  <a:pt x="6036461" y="4433012"/>
                  <a:pt x="6034182" y="4456184"/>
                </a:cubicBezTo>
                <a:lnTo>
                  <a:pt x="6029178" y="4468478"/>
                </a:lnTo>
                <a:lnTo>
                  <a:pt x="6029974" y="4469862"/>
                </a:lnTo>
                <a:cubicBezTo>
                  <a:pt x="6031287" y="4476321"/>
                  <a:pt x="6030316" y="4480555"/>
                  <a:pt x="6028340" y="4483797"/>
                </a:cubicBezTo>
                <a:lnTo>
                  <a:pt x="6025168" y="4487091"/>
                </a:lnTo>
                <a:lnTo>
                  <a:pt x="6023164" y="4496728"/>
                </a:lnTo>
                <a:lnTo>
                  <a:pt x="6016839" y="4515918"/>
                </a:lnTo>
                <a:cubicBezTo>
                  <a:pt x="6017189" y="4517049"/>
                  <a:pt x="6017537" y="4518182"/>
                  <a:pt x="6017886" y="4519316"/>
                </a:cubicBezTo>
                <a:lnTo>
                  <a:pt x="6011819" y="4547957"/>
                </a:lnTo>
                <a:lnTo>
                  <a:pt x="6012791" y="4548262"/>
                </a:lnTo>
                <a:cubicBezTo>
                  <a:pt x="6014837" y="4549595"/>
                  <a:pt x="6016087" y="4551811"/>
                  <a:pt x="6015703" y="4555939"/>
                </a:cubicBezTo>
                <a:cubicBezTo>
                  <a:pt x="6031790" y="4548276"/>
                  <a:pt x="6021405" y="4557977"/>
                  <a:pt x="6018854" y="4570815"/>
                </a:cubicBezTo>
                <a:cubicBezTo>
                  <a:pt x="6021736" y="4583801"/>
                  <a:pt x="6030754" y="4622347"/>
                  <a:pt x="6033000" y="4633846"/>
                </a:cubicBezTo>
                <a:lnTo>
                  <a:pt x="6032325" y="4639816"/>
                </a:lnTo>
                <a:lnTo>
                  <a:pt x="6032549" y="4639923"/>
                </a:lnTo>
                <a:cubicBezTo>
                  <a:pt x="6032911" y="4641190"/>
                  <a:pt x="6032878" y="4643141"/>
                  <a:pt x="6032309" y="4646192"/>
                </a:cubicBezTo>
                <a:lnTo>
                  <a:pt x="6031095" y="4650706"/>
                </a:lnTo>
                <a:lnTo>
                  <a:pt x="6029786" y="4662290"/>
                </a:lnTo>
                <a:cubicBezTo>
                  <a:pt x="6030161" y="4663587"/>
                  <a:pt x="6030536" y="4664883"/>
                  <a:pt x="6030911" y="4666180"/>
                </a:cubicBezTo>
                <a:lnTo>
                  <a:pt x="6033630" y="4667585"/>
                </a:lnTo>
                <a:lnTo>
                  <a:pt x="6033189" y="4668660"/>
                </a:lnTo>
                <a:cubicBezTo>
                  <a:pt x="6027286" y="4676831"/>
                  <a:pt x="6019767" y="4679345"/>
                  <a:pt x="6038764" y="4689807"/>
                </a:cubicBezTo>
                <a:cubicBezTo>
                  <a:pt x="6028616" y="4708535"/>
                  <a:pt x="6040474" y="4712235"/>
                  <a:pt x="6042217" y="4737890"/>
                </a:cubicBezTo>
                <a:cubicBezTo>
                  <a:pt x="6033362" y="4748600"/>
                  <a:pt x="6035273" y="4757223"/>
                  <a:pt x="6040543" y="4765657"/>
                </a:cubicBezTo>
                <a:cubicBezTo>
                  <a:pt x="6034416" y="4790618"/>
                  <a:pt x="6040696" y="4813399"/>
                  <a:pt x="6039956" y="4841463"/>
                </a:cubicBezTo>
                <a:lnTo>
                  <a:pt x="6057123" y="4969863"/>
                </a:lnTo>
                <a:lnTo>
                  <a:pt x="6055039" y="4974028"/>
                </a:lnTo>
                <a:cubicBezTo>
                  <a:pt x="6053860" y="4976933"/>
                  <a:pt x="6053409" y="4978909"/>
                  <a:pt x="6053462" y="4980318"/>
                </a:cubicBezTo>
                <a:lnTo>
                  <a:pt x="6053643" y="4980501"/>
                </a:lnTo>
                <a:lnTo>
                  <a:pt x="6051733" y="4986338"/>
                </a:lnTo>
                <a:lnTo>
                  <a:pt x="6049602" y="4991296"/>
                </a:lnTo>
                <a:cubicBezTo>
                  <a:pt x="6058123" y="5019829"/>
                  <a:pt x="6066643" y="5048361"/>
                  <a:pt x="6075165" y="5076895"/>
                </a:cubicBezTo>
                <a:lnTo>
                  <a:pt x="6073751" y="5081568"/>
                </a:lnTo>
                <a:cubicBezTo>
                  <a:pt x="6073034" y="5084748"/>
                  <a:pt x="6072888" y="5086810"/>
                  <a:pt x="6073150" y="5088173"/>
                </a:cubicBezTo>
                <a:lnTo>
                  <a:pt x="6073355" y="5088300"/>
                </a:lnTo>
                <a:lnTo>
                  <a:pt x="6072362" y="5094558"/>
                </a:lnTo>
                <a:cubicBezTo>
                  <a:pt x="6070184" y="5105196"/>
                  <a:pt x="6067588" y="5115626"/>
                  <a:pt x="6064726" y="5125620"/>
                </a:cubicBezTo>
                <a:cubicBezTo>
                  <a:pt x="6063568" y="5154527"/>
                  <a:pt x="6065189" y="5244020"/>
                  <a:pt x="6065415" y="5268004"/>
                </a:cubicBezTo>
                <a:cubicBezTo>
                  <a:pt x="6065637" y="5268513"/>
                  <a:pt x="6065860" y="5269021"/>
                  <a:pt x="6066081" y="5269530"/>
                </a:cubicBezTo>
                <a:lnTo>
                  <a:pt x="6043407" y="5390941"/>
                </a:lnTo>
                <a:cubicBezTo>
                  <a:pt x="6032545" y="5438194"/>
                  <a:pt x="6020942" y="5465286"/>
                  <a:pt x="6025377" y="5539927"/>
                </a:cubicBezTo>
                <a:cubicBezTo>
                  <a:pt x="6019787" y="5610775"/>
                  <a:pt x="6013913" y="5740573"/>
                  <a:pt x="6010052" y="5791594"/>
                </a:cubicBezTo>
                <a:cubicBezTo>
                  <a:pt x="5989401" y="5787060"/>
                  <a:pt x="6018524" y="5849672"/>
                  <a:pt x="5994220" y="5855206"/>
                </a:cubicBezTo>
                <a:cubicBezTo>
                  <a:pt x="5995282" y="5860240"/>
                  <a:pt x="5980598" y="5868910"/>
                  <a:pt x="5982580" y="5873582"/>
                </a:cubicBezTo>
                <a:cubicBezTo>
                  <a:pt x="5982922" y="5874401"/>
                  <a:pt x="5983265" y="5875218"/>
                  <a:pt x="5983608" y="5876037"/>
                </a:cubicBezTo>
                <a:lnTo>
                  <a:pt x="5983535" y="5886534"/>
                </a:lnTo>
                <a:lnTo>
                  <a:pt x="5988737" y="5888644"/>
                </a:lnTo>
                <a:cubicBezTo>
                  <a:pt x="5989948" y="5893707"/>
                  <a:pt x="5991159" y="5898769"/>
                  <a:pt x="5992371" y="5903832"/>
                </a:cubicBezTo>
                <a:cubicBezTo>
                  <a:pt x="5992924" y="5909651"/>
                  <a:pt x="5992578" y="5916068"/>
                  <a:pt x="5990780" y="5923391"/>
                </a:cubicBezTo>
                <a:cubicBezTo>
                  <a:pt x="5975822" y="5948880"/>
                  <a:pt x="6013580" y="5981626"/>
                  <a:pt x="5993870" y="6013205"/>
                </a:cubicBezTo>
                <a:cubicBezTo>
                  <a:pt x="5988486" y="6024901"/>
                  <a:pt x="5991718" y="6066777"/>
                  <a:pt x="5997673" y="6074018"/>
                </a:cubicBezTo>
                <a:cubicBezTo>
                  <a:pt x="5998007" y="6081731"/>
                  <a:pt x="6007861" y="6126985"/>
                  <a:pt x="6014840" y="6130837"/>
                </a:cubicBezTo>
                <a:cubicBezTo>
                  <a:pt x="6022998" y="6137057"/>
                  <a:pt x="5999420" y="6156330"/>
                  <a:pt x="6010704" y="6152982"/>
                </a:cubicBezTo>
                <a:cubicBezTo>
                  <a:pt x="6008682" y="6186619"/>
                  <a:pt x="6039938" y="6191636"/>
                  <a:pt x="6038294" y="6221100"/>
                </a:cubicBezTo>
                <a:cubicBezTo>
                  <a:pt x="6039643" y="6222126"/>
                  <a:pt x="6046356" y="6257468"/>
                  <a:pt x="6052331" y="6287550"/>
                </a:cubicBezTo>
                <a:cubicBezTo>
                  <a:pt x="6058307" y="6317632"/>
                  <a:pt x="6082079" y="6391312"/>
                  <a:pt x="6074143" y="6401595"/>
                </a:cubicBezTo>
                <a:cubicBezTo>
                  <a:pt x="6074931" y="6423902"/>
                  <a:pt x="6059614" y="6432919"/>
                  <a:pt x="6060199" y="6487110"/>
                </a:cubicBezTo>
                <a:cubicBezTo>
                  <a:pt x="6075583" y="6574474"/>
                  <a:pt x="6076150" y="6553611"/>
                  <a:pt x="6081156" y="6588589"/>
                </a:cubicBezTo>
                <a:cubicBezTo>
                  <a:pt x="6102088" y="6637976"/>
                  <a:pt x="6067660" y="6687723"/>
                  <a:pt x="6114944" y="6769963"/>
                </a:cubicBezTo>
                <a:cubicBezTo>
                  <a:pt x="6130462" y="6819284"/>
                  <a:pt x="6119243" y="6817955"/>
                  <a:pt x="6128950" y="6835814"/>
                </a:cubicBezTo>
                <a:lnTo>
                  <a:pt x="6132536" y="6858000"/>
                </a:lnTo>
                <a:lnTo>
                  <a:pt x="4789511" y="6858000"/>
                </a:lnTo>
                <a:lnTo>
                  <a:pt x="1866294" y="6858000"/>
                </a:lnTo>
                <a:lnTo>
                  <a:pt x="1705866" y="6858000"/>
                </a:lnTo>
                <a:lnTo>
                  <a:pt x="1343025" y="6858000"/>
                </a:lnTo>
                <a:lnTo>
                  <a:pt x="523269" y="6858000"/>
                </a:lnTo>
                <a:lnTo>
                  <a:pt x="362841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56AC3A53-B31E-BCD5-BCD4-E7AB253E3C40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151979" y="1749968"/>
            <a:ext cx="4438036" cy="390858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 fontScale="85000" lnSpcReduction="20000"/>
          </a:bodyPr>
          <a:lstStyle/>
          <a:p>
            <a:pPr marL="0" marR="0" lvl="0" indent="0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s-ES" altLang="es-ES" sz="2000" b="1" i="0" u="none" strike="noStrike" cap="none" normalizeH="0" baseline="0" dirty="0" err="1">
                <a:ln>
                  <a:noFill/>
                </a:ln>
                <a:effectLst/>
                <a:latin typeface="Amasis MT Pro Black" panose="02040A04050005020304" pitchFamily="18" charset="0"/>
              </a:rPr>
              <a:t>Gridsearch</a:t>
            </a:r>
            <a:r>
              <a:rPr kumimoji="0" lang="es-ES" altLang="es-ES" sz="2000" b="1" i="0" u="none" strike="noStrike" cap="none" normalizeH="0" baseline="0" dirty="0">
                <a:ln>
                  <a:noFill/>
                </a:ln>
                <a:effectLst/>
                <a:latin typeface="Amasis MT Pro Black" panose="02040A04050005020304" pitchFamily="18" charset="0"/>
              </a:rPr>
              <a:t>:</a:t>
            </a:r>
          </a:p>
          <a:p>
            <a:pPr marL="0" marR="0" lvl="0" indent="0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r>
              <a:rPr kumimoji="0" lang="es-ES" altLang="es-ES" sz="2000" b="1" i="0" u="none" strike="noStrike" cap="none" normalizeH="0" baseline="0" dirty="0">
                <a:ln>
                  <a:noFill/>
                </a:ln>
                <a:effectLst/>
                <a:latin typeface="Amasis MT Pro Black" panose="02040A04050005020304" pitchFamily="18" charset="0"/>
              </a:rPr>
              <a:t>11 </a:t>
            </a:r>
            <a:r>
              <a:rPr kumimoji="0" lang="es-ES" altLang="es-ES" sz="2000" b="1" i="0" u="none" strike="noStrike" cap="none" normalizeH="0" baseline="0" dirty="0" err="1">
                <a:ln>
                  <a:noFill/>
                </a:ln>
                <a:effectLst/>
                <a:latin typeface="Amasis MT Pro Black" panose="02040A04050005020304" pitchFamily="18" charset="0"/>
              </a:rPr>
              <a:t>neighbors</a:t>
            </a:r>
            <a:endParaRPr lang="es-ES" altLang="es-ES" sz="2000" b="1" dirty="0">
              <a:latin typeface="Amasis MT Pro Black" panose="02040A040500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endParaRPr lang="es-ES" altLang="es-ES" sz="2000" b="1" dirty="0">
              <a:latin typeface="Amasis MT Pro Black" panose="02040A040500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r>
              <a:rPr lang="es-ES" altLang="es-ES" sz="2000" b="1" dirty="0" err="1">
                <a:latin typeface="Amasis MT Pro Black" panose="02040A04050005020304" pitchFamily="18" charset="0"/>
              </a:rPr>
              <a:t>D</a:t>
            </a:r>
            <a:r>
              <a:rPr kumimoji="0" lang="es-ES" altLang="es-ES" sz="2000" b="1" i="0" u="none" strike="noStrike" cap="none" normalizeH="0" baseline="0" dirty="0" err="1">
                <a:ln>
                  <a:noFill/>
                </a:ln>
                <a:effectLst/>
                <a:latin typeface="Amasis MT Pro Black" panose="02040A04050005020304" pitchFamily="18" charset="0"/>
              </a:rPr>
              <a:t>istance</a:t>
            </a:r>
            <a:r>
              <a:rPr kumimoji="0" lang="es-ES" altLang="es-ES" sz="2000" b="0" i="0" u="none" strike="noStrike" cap="none" normalizeH="0" baseline="0" dirty="0">
                <a:ln>
                  <a:noFill/>
                </a:ln>
                <a:effectLst/>
                <a:latin typeface="Amasis MT Pro Black" panose="02040A04050005020304" pitchFamily="18" charset="0"/>
              </a:rPr>
              <a:t>: Utiliza la distancia inversa como peso, donde los vecinos más cercanos tienen más influencia en la predicción.</a:t>
            </a:r>
          </a:p>
          <a:p>
            <a:pPr marL="0" marR="0" lvl="0" indent="0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endParaRPr lang="es-ES" altLang="es-ES" sz="2000" b="1" dirty="0">
              <a:latin typeface="Amasis MT Pro Black" panose="02040A040500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r>
              <a:rPr lang="es-ES" altLang="es-ES" sz="2000" b="1" dirty="0">
                <a:latin typeface="Amasis MT Pro Black" panose="02040A04050005020304" pitchFamily="18" charset="0"/>
              </a:rPr>
              <a:t>M</a:t>
            </a:r>
            <a:r>
              <a:rPr kumimoji="0" lang="es-ES" altLang="es-ES" sz="2000" b="1" i="0" u="none" strike="noStrike" cap="none" normalizeH="0" baseline="0" dirty="0">
                <a:ln>
                  <a:noFill/>
                </a:ln>
                <a:effectLst/>
                <a:latin typeface="Amasis MT Pro Black" panose="02040A04050005020304" pitchFamily="18" charset="0"/>
              </a:rPr>
              <a:t>anhattan</a:t>
            </a:r>
            <a:r>
              <a:rPr kumimoji="0" lang="es-ES" altLang="es-ES" sz="2000" b="0" i="0" u="none" strike="noStrike" cap="none" normalizeH="0" baseline="0" dirty="0">
                <a:ln>
                  <a:noFill/>
                </a:ln>
                <a:effectLst/>
                <a:latin typeface="Amasis MT Pro Black" panose="02040A04050005020304" pitchFamily="18" charset="0"/>
              </a:rPr>
              <a:t>: Diferencia absoluta entre características</a:t>
            </a:r>
          </a:p>
        </p:txBody>
      </p:sp>
      <p:pic>
        <p:nvPicPr>
          <p:cNvPr id="5123" name="Picture 3" descr="Most Popular Distance Metrics Used in KNN and When to Use Them - KDnuggets">
            <a:extLst>
              <a:ext uri="{FF2B5EF4-FFF2-40B4-BE49-F238E27FC236}">
                <a16:creationId xmlns:a16="http://schemas.microsoft.com/office/drawing/2014/main" id="{DCC8D905-27B4-8819-0671-D46F23FD9E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80610" y="834400"/>
            <a:ext cx="4737650" cy="5211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ítulo 4">
            <a:extLst>
              <a:ext uri="{FF2B5EF4-FFF2-40B4-BE49-F238E27FC236}">
                <a16:creationId xmlns:a16="http://schemas.microsoft.com/office/drawing/2014/main" id="{8EFCAB8B-358C-13ED-5E82-43AAB58DE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53615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77" name="Rectangle 7176">
            <a:extLst>
              <a:ext uri="{FF2B5EF4-FFF2-40B4-BE49-F238E27FC236}">
                <a16:creationId xmlns:a16="http://schemas.microsoft.com/office/drawing/2014/main" id="{78BA5F19-D5E1-4ECC-BEC2-DF7AEDFD7C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79" name="Freeform: Shape 7178">
            <a:extLst>
              <a:ext uri="{FF2B5EF4-FFF2-40B4-BE49-F238E27FC236}">
                <a16:creationId xmlns:a16="http://schemas.microsoft.com/office/drawing/2014/main" id="{50CC88A9-A661-4C48-866E-8734E511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1269336" cy="2008639"/>
          </a:xfrm>
          <a:custGeom>
            <a:avLst/>
            <a:gdLst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174645 w 11269336"/>
              <a:gd name="connsiteY140" fmla="*/ 2088358 h 2323145"/>
              <a:gd name="connsiteX141" fmla="*/ 5092476 w 11269336"/>
              <a:gd name="connsiteY141" fmla="*/ 2100737 h 2323145"/>
              <a:gd name="connsiteX142" fmla="*/ 5060738 w 11269336"/>
              <a:gd name="connsiteY142" fmla="*/ 2083274 h 2323145"/>
              <a:gd name="connsiteX143" fmla="*/ 4860988 w 11269336"/>
              <a:gd name="connsiteY143" fmla="*/ 2135698 h 2323145"/>
              <a:gd name="connsiteX144" fmla="*/ 4807902 w 11269336"/>
              <a:gd name="connsiteY144" fmla="*/ 2138894 h 2323145"/>
              <a:gd name="connsiteX145" fmla="*/ 4765388 w 11269336"/>
              <a:gd name="connsiteY145" fmla="*/ 2162525 h 2323145"/>
              <a:gd name="connsiteX146" fmla="*/ 4745033 w 11269336"/>
              <a:gd name="connsiteY146" fmla="*/ 2158859 h 2323145"/>
              <a:gd name="connsiteX147" fmla="*/ 4741475 w 11269336"/>
              <a:gd name="connsiteY147" fmla="*/ 2157998 h 2323145"/>
              <a:gd name="connsiteX148" fmla="*/ 4728247 w 11269336"/>
              <a:gd name="connsiteY148" fmla="*/ 2159526 h 2323145"/>
              <a:gd name="connsiteX149" fmla="*/ 4723263 w 11269336"/>
              <a:gd name="connsiteY149" fmla="*/ 2153742 h 2323145"/>
              <a:gd name="connsiteX150" fmla="*/ 4702453 w 11269336"/>
              <a:gd name="connsiteY150" fmla="*/ 2151586 h 2323145"/>
              <a:gd name="connsiteX151" fmla="*/ 4678455 w 11269336"/>
              <a:gd name="connsiteY151" fmla="*/ 2156131 h 2323145"/>
              <a:gd name="connsiteX152" fmla="*/ 4593061 w 11269336"/>
              <a:gd name="connsiteY152" fmla="*/ 2171597 h 2323145"/>
              <a:gd name="connsiteX153" fmla="*/ 4579902 w 11269336"/>
              <a:gd name="connsiteY153" fmla="*/ 2177927 h 2323145"/>
              <a:gd name="connsiteX154" fmla="*/ 4533444 w 11269336"/>
              <a:gd name="connsiteY154" fmla="*/ 2181200 h 2323145"/>
              <a:gd name="connsiteX155" fmla="*/ 4492832 w 11269336"/>
              <a:gd name="connsiteY155" fmla="*/ 2188033 h 2323145"/>
              <a:gd name="connsiteX156" fmla="*/ 4467257 w 11269336"/>
              <a:gd name="connsiteY156" fmla="*/ 2196121 h 2323145"/>
              <a:gd name="connsiteX157" fmla="*/ 4459937 w 11269336"/>
              <a:gd name="connsiteY157" fmla="*/ 2195182 h 2323145"/>
              <a:gd name="connsiteX158" fmla="*/ 4433312 w 11269336"/>
              <a:gd name="connsiteY158" fmla="*/ 2199004 h 2323145"/>
              <a:gd name="connsiteX159" fmla="*/ 4420601 w 11269336"/>
              <a:gd name="connsiteY159" fmla="*/ 2205158 h 2323145"/>
              <a:gd name="connsiteX160" fmla="*/ 4405765 w 11269336"/>
              <a:gd name="connsiteY160" fmla="*/ 2199902 h 2323145"/>
              <a:gd name="connsiteX161" fmla="*/ 4401354 w 11269336"/>
              <a:gd name="connsiteY161" fmla="*/ 2194745 h 2323145"/>
              <a:gd name="connsiteX162" fmla="*/ 4383151 w 11269336"/>
              <a:gd name="connsiteY162" fmla="*/ 2201140 h 2323145"/>
              <a:gd name="connsiteX163" fmla="*/ 4366646 w 11269336"/>
              <a:gd name="connsiteY163" fmla="*/ 2198564 h 2323145"/>
              <a:gd name="connsiteX164" fmla="*/ 4354009 w 11269336"/>
              <a:gd name="connsiteY164" fmla="*/ 2204984 h 2323145"/>
              <a:gd name="connsiteX165" fmla="*/ 4348284 w 11269336"/>
              <a:gd name="connsiteY165" fmla="*/ 2205270 h 2323145"/>
              <a:gd name="connsiteX166" fmla="*/ 4333906 w 11269336"/>
              <a:gd name="connsiteY166" fmla="*/ 2205251 h 2323145"/>
              <a:gd name="connsiteX167" fmla="*/ 4308819 w 11269336"/>
              <a:gd name="connsiteY167" fmla="*/ 2203822 h 2323145"/>
              <a:gd name="connsiteX168" fmla="*/ 4301210 w 11269336"/>
              <a:gd name="connsiteY168" fmla="*/ 2204456 h 2323145"/>
              <a:gd name="connsiteX169" fmla="*/ 4283095 w 11269336"/>
              <a:gd name="connsiteY169" fmla="*/ 2198177 h 2323145"/>
              <a:gd name="connsiteX170" fmla="*/ 4250119 w 11269336"/>
              <a:gd name="connsiteY170" fmla="*/ 2196342 h 2323145"/>
              <a:gd name="connsiteX171" fmla="*/ 4189203 w 11269336"/>
              <a:gd name="connsiteY171" fmla="*/ 2178994 h 2323145"/>
              <a:gd name="connsiteX172" fmla="*/ 4154035 w 11269336"/>
              <a:gd name="connsiteY172" fmla="*/ 2171950 h 2323145"/>
              <a:gd name="connsiteX173" fmla="*/ 4129569 w 11269336"/>
              <a:gd name="connsiteY173" fmla="*/ 2163850 h 2323145"/>
              <a:gd name="connsiteX174" fmla="*/ 4061250 w 11269336"/>
              <a:gd name="connsiteY174" fmla="*/ 2159236 h 2323145"/>
              <a:gd name="connsiteX175" fmla="*/ 3945480 w 11269336"/>
              <a:gd name="connsiteY175" fmla="*/ 2158279 h 2323145"/>
              <a:gd name="connsiteX176" fmla="*/ 3921468 w 11269336"/>
              <a:gd name="connsiteY176" fmla="*/ 2156588 h 2323145"/>
              <a:gd name="connsiteX177" fmla="*/ 3903348 w 11269336"/>
              <a:gd name="connsiteY177" fmla="*/ 2149220 h 2323145"/>
              <a:gd name="connsiteX178" fmla="*/ 3901342 w 11269336"/>
              <a:gd name="connsiteY178" fmla="*/ 2142355 h 2323145"/>
              <a:gd name="connsiteX179" fmla="*/ 3888539 w 11269336"/>
              <a:gd name="connsiteY179" fmla="*/ 2140476 h 2323145"/>
              <a:gd name="connsiteX180" fmla="*/ 3885662 w 11269336"/>
              <a:gd name="connsiteY180" fmla="*/ 2138740 h 2323145"/>
              <a:gd name="connsiteX181" fmla="*/ 3868627 w 11269336"/>
              <a:gd name="connsiteY181" fmla="*/ 2130023 h 2323145"/>
              <a:gd name="connsiteX182" fmla="*/ 3819177 w 11269336"/>
              <a:gd name="connsiteY182" fmla="*/ 2142111 h 2323145"/>
              <a:gd name="connsiteX183" fmla="*/ 3769100 w 11269336"/>
              <a:gd name="connsiteY183" fmla="*/ 2131731 h 2323145"/>
              <a:gd name="connsiteX184" fmla="*/ 3562752 w 11269336"/>
              <a:gd name="connsiteY184" fmla="*/ 2131785 h 2323145"/>
              <a:gd name="connsiteX185" fmla="*/ 3541402 w 11269336"/>
              <a:gd name="connsiteY185" fmla="*/ 2106821 h 2323145"/>
              <a:gd name="connsiteX186" fmla="*/ 3460591 w 11269336"/>
              <a:gd name="connsiteY186" fmla="*/ 2097951 h 2323145"/>
              <a:gd name="connsiteX187" fmla="*/ 3320348 w 11269336"/>
              <a:gd name="connsiteY187" fmla="*/ 2130191 h 2323145"/>
              <a:gd name="connsiteX188" fmla="*/ 3170922 w 11269336"/>
              <a:gd name="connsiteY188" fmla="*/ 2115957 h 2323145"/>
              <a:gd name="connsiteX189" fmla="*/ 3156256 w 11269336"/>
              <a:gd name="connsiteY189" fmla="*/ 2124773 h 2323145"/>
              <a:gd name="connsiteX190" fmla="*/ 3140298 w 11269336"/>
              <a:gd name="connsiteY190" fmla="*/ 2129182 h 2323145"/>
              <a:gd name="connsiteX191" fmla="*/ 3138514 w 11269336"/>
              <a:gd name="connsiteY191" fmla="*/ 2128069 h 2323145"/>
              <a:gd name="connsiteX192" fmla="*/ 3120467 w 11269336"/>
              <a:gd name="connsiteY192" fmla="*/ 2128281 h 2323145"/>
              <a:gd name="connsiteX193" fmla="*/ 3116175 w 11269336"/>
              <a:gd name="connsiteY193" fmla="*/ 2131633 h 2323145"/>
              <a:gd name="connsiteX194" fmla="*/ 3103685 w 11269336"/>
              <a:gd name="connsiteY194" fmla="*/ 2132814 h 2323145"/>
              <a:gd name="connsiteX195" fmla="*/ 3078794 w 11269336"/>
              <a:gd name="connsiteY195" fmla="*/ 2137935 h 2323145"/>
              <a:gd name="connsiteX196" fmla="*/ 3074407 w 11269336"/>
              <a:gd name="connsiteY196" fmla="*/ 2136274 h 2323145"/>
              <a:gd name="connsiteX197" fmla="*/ 3037285 w 11269336"/>
              <a:gd name="connsiteY197" fmla="*/ 2139919 h 2323145"/>
              <a:gd name="connsiteX198" fmla="*/ 3036901 w 11269336"/>
              <a:gd name="connsiteY198" fmla="*/ 2138726 h 2323145"/>
              <a:gd name="connsiteX199" fmla="*/ 3026996 w 11269336"/>
              <a:gd name="connsiteY199" fmla="*/ 2134322 h 2323145"/>
              <a:gd name="connsiteX200" fmla="*/ 3007772 w 11269336"/>
              <a:gd name="connsiteY200" fmla="*/ 2128742 h 2323145"/>
              <a:gd name="connsiteX201" fmla="*/ 2965030 w 11269336"/>
              <a:gd name="connsiteY201" fmla="*/ 2100494 h 2323145"/>
              <a:gd name="connsiteX202" fmla="*/ 2926342 w 11269336"/>
              <a:gd name="connsiteY202" fmla="*/ 2104155 h 2323145"/>
              <a:gd name="connsiteX203" fmla="*/ 2918608 w 11269336"/>
              <a:gd name="connsiteY203" fmla="*/ 2104215 h 2323145"/>
              <a:gd name="connsiteX204" fmla="*/ 2918475 w 11269336"/>
              <a:gd name="connsiteY204" fmla="*/ 2103937 h 2323145"/>
              <a:gd name="connsiteX205" fmla="*/ 2910360 w 11269336"/>
              <a:gd name="connsiteY205" fmla="*/ 2103444 h 2323145"/>
              <a:gd name="connsiteX206" fmla="*/ 2904507 w 11269336"/>
              <a:gd name="connsiteY206" fmla="*/ 2104326 h 2323145"/>
              <a:gd name="connsiteX207" fmla="*/ 2889503 w 11269336"/>
              <a:gd name="connsiteY207" fmla="*/ 2104443 h 2323145"/>
              <a:gd name="connsiteX208" fmla="*/ 2884480 w 11269336"/>
              <a:gd name="connsiteY208" fmla="*/ 2102626 h 2323145"/>
              <a:gd name="connsiteX209" fmla="*/ 2882689 w 11269336"/>
              <a:gd name="connsiteY209" fmla="*/ 2099228 h 2323145"/>
              <a:gd name="connsiteX210" fmla="*/ 2881291 w 11269336"/>
              <a:gd name="connsiteY210" fmla="*/ 2099618 h 2323145"/>
              <a:gd name="connsiteX211" fmla="*/ 2853979 w 11269336"/>
              <a:gd name="connsiteY211" fmla="*/ 2090388 h 2323145"/>
              <a:gd name="connsiteX212" fmla="*/ 2791790 w 11269336"/>
              <a:gd name="connsiteY212" fmla="*/ 2080332 h 2323145"/>
              <a:gd name="connsiteX213" fmla="*/ 2755844 w 11269336"/>
              <a:gd name="connsiteY213" fmla="*/ 2078874 h 2323145"/>
              <a:gd name="connsiteX214" fmla="*/ 2657742 w 11269336"/>
              <a:gd name="connsiteY214" fmla="*/ 2070179 h 2323145"/>
              <a:gd name="connsiteX215" fmla="*/ 2559549 w 11269336"/>
              <a:gd name="connsiteY215" fmla="*/ 2057873 h 2323145"/>
              <a:gd name="connsiteX216" fmla="*/ 2512054 w 11269336"/>
              <a:gd name="connsiteY216" fmla="*/ 2031671 h 2323145"/>
              <a:gd name="connsiteX217" fmla="*/ 2506437 w 11269336"/>
              <a:gd name="connsiteY217" fmla="*/ 2030918 h 2323145"/>
              <a:gd name="connsiteX218" fmla="*/ 2491752 w 11269336"/>
              <a:gd name="connsiteY218" fmla="*/ 2033906 h 2323145"/>
              <a:gd name="connsiteX219" fmla="*/ 2486338 w 11269336"/>
              <a:gd name="connsiteY219" fmla="*/ 2035862 h 2323145"/>
              <a:gd name="connsiteX220" fmla="*/ 2478186 w 11269336"/>
              <a:gd name="connsiteY220" fmla="*/ 2036953 h 2323145"/>
              <a:gd name="connsiteX221" fmla="*/ 2477950 w 11269336"/>
              <a:gd name="connsiteY221" fmla="*/ 2036715 h 2323145"/>
              <a:gd name="connsiteX222" fmla="*/ 2470381 w 11269336"/>
              <a:gd name="connsiteY222" fmla="*/ 2038256 h 2323145"/>
              <a:gd name="connsiteX223" fmla="*/ 2433781 w 11269336"/>
              <a:gd name="connsiteY223" fmla="*/ 2049140 h 2323145"/>
              <a:gd name="connsiteX224" fmla="*/ 2381172 w 11269336"/>
              <a:gd name="connsiteY224" fmla="*/ 2030645 h 2323145"/>
              <a:gd name="connsiteX225" fmla="*/ 2360198 w 11269336"/>
              <a:gd name="connsiteY225" fmla="*/ 2029059 h 2323145"/>
              <a:gd name="connsiteX226" fmla="*/ 2348815 w 11269336"/>
              <a:gd name="connsiteY226" fmla="*/ 2026798 h 2323145"/>
              <a:gd name="connsiteX227" fmla="*/ 2347988 w 11269336"/>
              <a:gd name="connsiteY227" fmla="*/ 2025745 h 2323145"/>
              <a:gd name="connsiteX228" fmla="*/ 2312920 w 11269336"/>
              <a:gd name="connsiteY228" fmla="*/ 2036311 h 2323145"/>
              <a:gd name="connsiteX229" fmla="*/ 2307986 w 11269336"/>
              <a:gd name="connsiteY229" fmla="*/ 2035583 h 2323145"/>
              <a:gd name="connsiteX230" fmla="*/ 2285481 w 11269336"/>
              <a:gd name="connsiteY230" fmla="*/ 2045197 h 2323145"/>
              <a:gd name="connsiteX231" fmla="*/ 2273666 w 11269336"/>
              <a:gd name="connsiteY231" fmla="*/ 2048710 h 2323145"/>
              <a:gd name="connsiteX232" fmla="*/ 2270719 w 11269336"/>
              <a:gd name="connsiteY232" fmla="*/ 2052702 h 2323145"/>
              <a:gd name="connsiteX233" fmla="*/ 2253080 w 11269336"/>
              <a:gd name="connsiteY233" fmla="*/ 2056363 h 2323145"/>
              <a:gd name="connsiteX234" fmla="*/ 2250906 w 11269336"/>
              <a:gd name="connsiteY234" fmla="*/ 2055654 h 2323145"/>
              <a:gd name="connsiteX235" fmla="*/ 2236905 w 11269336"/>
              <a:gd name="connsiteY235" fmla="*/ 2062882 h 2323145"/>
              <a:gd name="connsiteX236" fmla="*/ 2225830 w 11269336"/>
              <a:gd name="connsiteY236" fmla="*/ 2074027 h 2323145"/>
              <a:gd name="connsiteX237" fmla="*/ 2073776 w 11269336"/>
              <a:gd name="connsiteY237" fmla="*/ 2089244 h 2323145"/>
              <a:gd name="connsiteX238" fmla="*/ 1948256 w 11269336"/>
              <a:gd name="connsiteY238" fmla="*/ 2146616 h 2323145"/>
              <a:gd name="connsiteX239" fmla="*/ 1865582 w 11269336"/>
              <a:gd name="connsiteY239" fmla="*/ 2153738 h 2323145"/>
              <a:gd name="connsiteX240" fmla="*/ 1835210 w 11269336"/>
              <a:gd name="connsiteY240" fmla="*/ 2134244 h 2323145"/>
              <a:gd name="connsiteX241" fmla="*/ 1632661 w 11269336"/>
              <a:gd name="connsiteY241" fmla="*/ 2173882 h 2323145"/>
              <a:gd name="connsiteX242" fmla="*/ 1579590 w 11269336"/>
              <a:gd name="connsiteY242" fmla="*/ 2173680 h 2323145"/>
              <a:gd name="connsiteX243" fmla="*/ 1535601 w 11269336"/>
              <a:gd name="connsiteY243" fmla="*/ 2194590 h 2323145"/>
              <a:gd name="connsiteX244" fmla="*/ 1515594 w 11269336"/>
              <a:gd name="connsiteY244" fmla="*/ 2189622 h 2323145"/>
              <a:gd name="connsiteX245" fmla="*/ 1512113 w 11269336"/>
              <a:gd name="connsiteY245" fmla="*/ 2188534 h 2323145"/>
              <a:gd name="connsiteX246" fmla="*/ 1498838 w 11269336"/>
              <a:gd name="connsiteY246" fmla="*/ 2189213 h 2323145"/>
              <a:gd name="connsiteX247" fmla="*/ 1494279 w 11269336"/>
              <a:gd name="connsiteY247" fmla="*/ 2183112 h 2323145"/>
              <a:gd name="connsiteX248" fmla="*/ 1473714 w 11269336"/>
              <a:gd name="connsiteY248" fmla="*/ 2179625 h 2323145"/>
              <a:gd name="connsiteX249" fmla="*/ 1449503 w 11269336"/>
              <a:gd name="connsiteY249" fmla="*/ 2182633 h 2323145"/>
              <a:gd name="connsiteX250" fmla="*/ 1335495 w 11269336"/>
              <a:gd name="connsiteY250" fmla="*/ 2203940 h 2323145"/>
              <a:gd name="connsiteX251" fmla="*/ 1266687 w 11269336"/>
              <a:gd name="connsiteY251" fmla="*/ 2212688 h 2323145"/>
              <a:gd name="connsiteX252" fmla="*/ 1239614 w 11269336"/>
              <a:gd name="connsiteY252" fmla="*/ 2209727 h 2323145"/>
              <a:gd name="connsiteX253" fmla="*/ 1202436 w 11269336"/>
              <a:gd name="connsiteY253" fmla="*/ 2209817 h 2323145"/>
              <a:gd name="connsiteX254" fmla="*/ 1136097 w 11269336"/>
              <a:gd name="connsiteY254" fmla="*/ 2205112 h 2323145"/>
              <a:gd name="connsiteX255" fmla="*/ 1048229 w 11269336"/>
              <a:gd name="connsiteY255" fmla="*/ 2207249 h 2323145"/>
              <a:gd name="connsiteX256" fmla="*/ 988232 w 11269336"/>
              <a:gd name="connsiteY256" fmla="*/ 2235635 h 2323145"/>
              <a:gd name="connsiteX257" fmla="*/ 981959 w 11269336"/>
              <a:gd name="connsiteY257" fmla="*/ 2231607 h 2323145"/>
              <a:gd name="connsiteX258" fmla="*/ 938600 w 11269336"/>
              <a:gd name="connsiteY258" fmla="*/ 2238113 h 2323145"/>
              <a:gd name="connsiteX259" fmla="*/ 791788 w 11269336"/>
              <a:gd name="connsiteY259" fmla="*/ 2293224 h 2323145"/>
              <a:gd name="connsiteX260" fmla="*/ 706914 w 11269336"/>
              <a:gd name="connsiteY260" fmla="*/ 2305046 h 2323145"/>
              <a:gd name="connsiteX261" fmla="*/ 675971 w 11269336"/>
              <a:gd name="connsiteY261" fmla="*/ 2304030 h 2323145"/>
              <a:gd name="connsiteX262" fmla="*/ 624180 w 11269336"/>
              <a:gd name="connsiteY262" fmla="*/ 2302650 h 2323145"/>
              <a:gd name="connsiteX263" fmla="*/ 583453 w 11269336"/>
              <a:gd name="connsiteY263" fmla="*/ 2288788 h 2323145"/>
              <a:gd name="connsiteX264" fmla="*/ 540946 w 11269336"/>
              <a:gd name="connsiteY264" fmla="*/ 2292721 h 2323145"/>
              <a:gd name="connsiteX265" fmla="*/ 533680 w 11269336"/>
              <a:gd name="connsiteY265" fmla="*/ 2310233 h 2323145"/>
              <a:gd name="connsiteX266" fmla="*/ 487366 w 11269336"/>
              <a:gd name="connsiteY266" fmla="*/ 2309053 h 2323145"/>
              <a:gd name="connsiteX267" fmla="*/ 416820 w 11269336"/>
              <a:gd name="connsiteY267" fmla="*/ 2305443 h 2323145"/>
              <a:gd name="connsiteX268" fmla="*/ 376805 w 11269336"/>
              <a:gd name="connsiteY268" fmla="*/ 2307647 h 2323145"/>
              <a:gd name="connsiteX269" fmla="*/ 266777 w 11269336"/>
              <a:gd name="connsiteY269" fmla="*/ 2309012 h 2323145"/>
              <a:gd name="connsiteX270" fmla="*/ 156013 w 11269336"/>
              <a:gd name="connsiteY270" fmla="*/ 2306832 h 2323145"/>
              <a:gd name="connsiteX271" fmla="*/ 87258 w 11269336"/>
              <a:gd name="connsiteY271" fmla="*/ 2285511 h 2323145"/>
              <a:gd name="connsiteX272" fmla="*/ 23798 w 11269336"/>
              <a:gd name="connsiteY272" fmla="*/ 2281822 h 2323145"/>
              <a:gd name="connsiteX273" fmla="*/ 0 w 11269336"/>
              <a:gd name="connsiteY273" fmla="*/ 2285369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092476 w 11269336"/>
              <a:gd name="connsiteY140" fmla="*/ 2100737 h 2323145"/>
              <a:gd name="connsiteX141" fmla="*/ 5060738 w 11269336"/>
              <a:gd name="connsiteY141" fmla="*/ 2083274 h 2323145"/>
              <a:gd name="connsiteX142" fmla="*/ 4860988 w 11269336"/>
              <a:gd name="connsiteY142" fmla="*/ 2135698 h 2323145"/>
              <a:gd name="connsiteX143" fmla="*/ 4807902 w 11269336"/>
              <a:gd name="connsiteY143" fmla="*/ 2138894 h 2323145"/>
              <a:gd name="connsiteX144" fmla="*/ 4765388 w 11269336"/>
              <a:gd name="connsiteY144" fmla="*/ 2162525 h 2323145"/>
              <a:gd name="connsiteX145" fmla="*/ 4745033 w 11269336"/>
              <a:gd name="connsiteY145" fmla="*/ 2158859 h 2323145"/>
              <a:gd name="connsiteX146" fmla="*/ 4741475 w 11269336"/>
              <a:gd name="connsiteY146" fmla="*/ 2157998 h 2323145"/>
              <a:gd name="connsiteX147" fmla="*/ 4728247 w 11269336"/>
              <a:gd name="connsiteY147" fmla="*/ 2159526 h 2323145"/>
              <a:gd name="connsiteX148" fmla="*/ 4723263 w 11269336"/>
              <a:gd name="connsiteY148" fmla="*/ 2153742 h 2323145"/>
              <a:gd name="connsiteX149" fmla="*/ 4702453 w 11269336"/>
              <a:gd name="connsiteY149" fmla="*/ 2151586 h 2323145"/>
              <a:gd name="connsiteX150" fmla="*/ 4678455 w 11269336"/>
              <a:gd name="connsiteY150" fmla="*/ 2156131 h 2323145"/>
              <a:gd name="connsiteX151" fmla="*/ 4593061 w 11269336"/>
              <a:gd name="connsiteY151" fmla="*/ 2171597 h 2323145"/>
              <a:gd name="connsiteX152" fmla="*/ 4579902 w 11269336"/>
              <a:gd name="connsiteY152" fmla="*/ 2177927 h 2323145"/>
              <a:gd name="connsiteX153" fmla="*/ 4533444 w 11269336"/>
              <a:gd name="connsiteY153" fmla="*/ 2181200 h 2323145"/>
              <a:gd name="connsiteX154" fmla="*/ 4492832 w 11269336"/>
              <a:gd name="connsiteY154" fmla="*/ 2188033 h 2323145"/>
              <a:gd name="connsiteX155" fmla="*/ 4467257 w 11269336"/>
              <a:gd name="connsiteY155" fmla="*/ 2196121 h 2323145"/>
              <a:gd name="connsiteX156" fmla="*/ 4459937 w 11269336"/>
              <a:gd name="connsiteY156" fmla="*/ 2195182 h 2323145"/>
              <a:gd name="connsiteX157" fmla="*/ 4433312 w 11269336"/>
              <a:gd name="connsiteY157" fmla="*/ 2199004 h 2323145"/>
              <a:gd name="connsiteX158" fmla="*/ 4420601 w 11269336"/>
              <a:gd name="connsiteY158" fmla="*/ 2205158 h 2323145"/>
              <a:gd name="connsiteX159" fmla="*/ 4405765 w 11269336"/>
              <a:gd name="connsiteY159" fmla="*/ 2199902 h 2323145"/>
              <a:gd name="connsiteX160" fmla="*/ 4401354 w 11269336"/>
              <a:gd name="connsiteY160" fmla="*/ 2194745 h 2323145"/>
              <a:gd name="connsiteX161" fmla="*/ 4383151 w 11269336"/>
              <a:gd name="connsiteY161" fmla="*/ 2201140 h 2323145"/>
              <a:gd name="connsiteX162" fmla="*/ 4366646 w 11269336"/>
              <a:gd name="connsiteY162" fmla="*/ 2198564 h 2323145"/>
              <a:gd name="connsiteX163" fmla="*/ 4354009 w 11269336"/>
              <a:gd name="connsiteY163" fmla="*/ 2204984 h 2323145"/>
              <a:gd name="connsiteX164" fmla="*/ 4348284 w 11269336"/>
              <a:gd name="connsiteY164" fmla="*/ 2205270 h 2323145"/>
              <a:gd name="connsiteX165" fmla="*/ 4333906 w 11269336"/>
              <a:gd name="connsiteY165" fmla="*/ 2205251 h 2323145"/>
              <a:gd name="connsiteX166" fmla="*/ 4308819 w 11269336"/>
              <a:gd name="connsiteY166" fmla="*/ 2203822 h 2323145"/>
              <a:gd name="connsiteX167" fmla="*/ 4301210 w 11269336"/>
              <a:gd name="connsiteY167" fmla="*/ 2204456 h 2323145"/>
              <a:gd name="connsiteX168" fmla="*/ 4283095 w 11269336"/>
              <a:gd name="connsiteY168" fmla="*/ 2198177 h 2323145"/>
              <a:gd name="connsiteX169" fmla="*/ 4250119 w 11269336"/>
              <a:gd name="connsiteY169" fmla="*/ 2196342 h 2323145"/>
              <a:gd name="connsiteX170" fmla="*/ 4189203 w 11269336"/>
              <a:gd name="connsiteY170" fmla="*/ 2178994 h 2323145"/>
              <a:gd name="connsiteX171" fmla="*/ 4154035 w 11269336"/>
              <a:gd name="connsiteY171" fmla="*/ 2171950 h 2323145"/>
              <a:gd name="connsiteX172" fmla="*/ 4129569 w 11269336"/>
              <a:gd name="connsiteY172" fmla="*/ 2163850 h 2323145"/>
              <a:gd name="connsiteX173" fmla="*/ 4061250 w 11269336"/>
              <a:gd name="connsiteY173" fmla="*/ 2159236 h 2323145"/>
              <a:gd name="connsiteX174" fmla="*/ 3945480 w 11269336"/>
              <a:gd name="connsiteY174" fmla="*/ 2158279 h 2323145"/>
              <a:gd name="connsiteX175" fmla="*/ 3921468 w 11269336"/>
              <a:gd name="connsiteY175" fmla="*/ 2156588 h 2323145"/>
              <a:gd name="connsiteX176" fmla="*/ 3903348 w 11269336"/>
              <a:gd name="connsiteY176" fmla="*/ 2149220 h 2323145"/>
              <a:gd name="connsiteX177" fmla="*/ 3901342 w 11269336"/>
              <a:gd name="connsiteY177" fmla="*/ 2142355 h 2323145"/>
              <a:gd name="connsiteX178" fmla="*/ 3888539 w 11269336"/>
              <a:gd name="connsiteY178" fmla="*/ 2140476 h 2323145"/>
              <a:gd name="connsiteX179" fmla="*/ 3885662 w 11269336"/>
              <a:gd name="connsiteY179" fmla="*/ 2138740 h 2323145"/>
              <a:gd name="connsiteX180" fmla="*/ 3868627 w 11269336"/>
              <a:gd name="connsiteY180" fmla="*/ 2130023 h 2323145"/>
              <a:gd name="connsiteX181" fmla="*/ 3819177 w 11269336"/>
              <a:gd name="connsiteY181" fmla="*/ 2142111 h 2323145"/>
              <a:gd name="connsiteX182" fmla="*/ 3769100 w 11269336"/>
              <a:gd name="connsiteY182" fmla="*/ 2131731 h 2323145"/>
              <a:gd name="connsiteX183" fmla="*/ 3562752 w 11269336"/>
              <a:gd name="connsiteY183" fmla="*/ 2131785 h 2323145"/>
              <a:gd name="connsiteX184" fmla="*/ 3541402 w 11269336"/>
              <a:gd name="connsiteY184" fmla="*/ 2106821 h 2323145"/>
              <a:gd name="connsiteX185" fmla="*/ 3460591 w 11269336"/>
              <a:gd name="connsiteY185" fmla="*/ 2097951 h 2323145"/>
              <a:gd name="connsiteX186" fmla="*/ 3320348 w 11269336"/>
              <a:gd name="connsiteY186" fmla="*/ 2130191 h 2323145"/>
              <a:gd name="connsiteX187" fmla="*/ 3170922 w 11269336"/>
              <a:gd name="connsiteY187" fmla="*/ 2115957 h 2323145"/>
              <a:gd name="connsiteX188" fmla="*/ 3156256 w 11269336"/>
              <a:gd name="connsiteY188" fmla="*/ 2124773 h 2323145"/>
              <a:gd name="connsiteX189" fmla="*/ 3140298 w 11269336"/>
              <a:gd name="connsiteY189" fmla="*/ 2129182 h 2323145"/>
              <a:gd name="connsiteX190" fmla="*/ 3138514 w 11269336"/>
              <a:gd name="connsiteY190" fmla="*/ 2128069 h 2323145"/>
              <a:gd name="connsiteX191" fmla="*/ 3120467 w 11269336"/>
              <a:gd name="connsiteY191" fmla="*/ 2128281 h 2323145"/>
              <a:gd name="connsiteX192" fmla="*/ 3116175 w 11269336"/>
              <a:gd name="connsiteY192" fmla="*/ 2131633 h 2323145"/>
              <a:gd name="connsiteX193" fmla="*/ 3103685 w 11269336"/>
              <a:gd name="connsiteY193" fmla="*/ 2132814 h 2323145"/>
              <a:gd name="connsiteX194" fmla="*/ 3078794 w 11269336"/>
              <a:gd name="connsiteY194" fmla="*/ 2137935 h 2323145"/>
              <a:gd name="connsiteX195" fmla="*/ 3074407 w 11269336"/>
              <a:gd name="connsiteY195" fmla="*/ 2136274 h 2323145"/>
              <a:gd name="connsiteX196" fmla="*/ 3037285 w 11269336"/>
              <a:gd name="connsiteY196" fmla="*/ 2139919 h 2323145"/>
              <a:gd name="connsiteX197" fmla="*/ 3036901 w 11269336"/>
              <a:gd name="connsiteY197" fmla="*/ 2138726 h 2323145"/>
              <a:gd name="connsiteX198" fmla="*/ 3026996 w 11269336"/>
              <a:gd name="connsiteY198" fmla="*/ 2134322 h 2323145"/>
              <a:gd name="connsiteX199" fmla="*/ 3007772 w 11269336"/>
              <a:gd name="connsiteY199" fmla="*/ 2128742 h 2323145"/>
              <a:gd name="connsiteX200" fmla="*/ 2965030 w 11269336"/>
              <a:gd name="connsiteY200" fmla="*/ 2100494 h 2323145"/>
              <a:gd name="connsiteX201" fmla="*/ 2926342 w 11269336"/>
              <a:gd name="connsiteY201" fmla="*/ 2104155 h 2323145"/>
              <a:gd name="connsiteX202" fmla="*/ 2918608 w 11269336"/>
              <a:gd name="connsiteY202" fmla="*/ 2104215 h 2323145"/>
              <a:gd name="connsiteX203" fmla="*/ 2918475 w 11269336"/>
              <a:gd name="connsiteY203" fmla="*/ 2103937 h 2323145"/>
              <a:gd name="connsiteX204" fmla="*/ 2910360 w 11269336"/>
              <a:gd name="connsiteY204" fmla="*/ 2103444 h 2323145"/>
              <a:gd name="connsiteX205" fmla="*/ 2904507 w 11269336"/>
              <a:gd name="connsiteY205" fmla="*/ 2104326 h 2323145"/>
              <a:gd name="connsiteX206" fmla="*/ 2889503 w 11269336"/>
              <a:gd name="connsiteY206" fmla="*/ 2104443 h 2323145"/>
              <a:gd name="connsiteX207" fmla="*/ 2884480 w 11269336"/>
              <a:gd name="connsiteY207" fmla="*/ 2102626 h 2323145"/>
              <a:gd name="connsiteX208" fmla="*/ 2882689 w 11269336"/>
              <a:gd name="connsiteY208" fmla="*/ 2099228 h 2323145"/>
              <a:gd name="connsiteX209" fmla="*/ 2881291 w 11269336"/>
              <a:gd name="connsiteY209" fmla="*/ 2099618 h 2323145"/>
              <a:gd name="connsiteX210" fmla="*/ 2853979 w 11269336"/>
              <a:gd name="connsiteY210" fmla="*/ 2090388 h 2323145"/>
              <a:gd name="connsiteX211" fmla="*/ 2791790 w 11269336"/>
              <a:gd name="connsiteY211" fmla="*/ 2080332 h 2323145"/>
              <a:gd name="connsiteX212" fmla="*/ 2755844 w 11269336"/>
              <a:gd name="connsiteY212" fmla="*/ 2078874 h 2323145"/>
              <a:gd name="connsiteX213" fmla="*/ 2657742 w 11269336"/>
              <a:gd name="connsiteY213" fmla="*/ 2070179 h 2323145"/>
              <a:gd name="connsiteX214" fmla="*/ 2559549 w 11269336"/>
              <a:gd name="connsiteY214" fmla="*/ 2057873 h 2323145"/>
              <a:gd name="connsiteX215" fmla="*/ 2512054 w 11269336"/>
              <a:gd name="connsiteY215" fmla="*/ 2031671 h 2323145"/>
              <a:gd name="connsiteX216" fmla="*/ 2506437 w 11269336"/>
              <a:gd name="connsiteY216" fmla="*/ 2030918 h 2323145"/>
              <a:gd name="connsiteX217" fmla="*/ 2491752 w 11269336"/>
              <a:gd name="connsiteY217" fmla="*/ 2033906 h 2323145"/>
              <a:gd name="connsiteX218" fmla="*/ 2486338 w 11269336"/>
              <a:gd name="connsiteY218" fmla="*/ 2035862 h 2323145"/>
              <a:gd name="connsiteX219" fmla="*/ 2478186 w 11269336"/>
              <a:gd name="connsiteY219" fmla="*/ 2036953 h 2323145"/>
              <a:gd name="connsiteX220" fmla="*/ 2477950 w 11269336"/>
              <a:gd name="connsiteY220" fmla="*/ 2036715 h 2323145"/>
              <a:gd name="connsiteX221" fmla="*/ 2470381 w 11269336"/>
              <a:gd name="connsiteY221" fmla="*/ 2038256 h 2323145"/>
              <a:gd name="connsiteX222" fmla="*/ 2433781 w 11269336"/>
              <a:gd name="connsiteY222" fmla="*/ 2049140 h 2323145"/>
              <a:gd name="connsiteX223" fmla="*/ 2381172 w 11269336"/>
              <a:gd name="connsiteY223" fmla="*/ 2030645 h 2323145"/>
              <a:gd name="connsiteX224" fmla="*/ 2360198 w 11269336"/>
              <a:gd name="connsiteY224" fmla="*/ 2029059 h 2323145"/>
              <a:gd name="connsiteX225" fmla="*/ 2348815 w 11269336"/>
              <a:gd name="connsiteY225" fmla="*/ 2026798 h 2323145"/>
              <a:gd name="connsiteX226" fmla="*/ 2347988 w 11269336"/>
              <a:gd name="connsiteY226" fmla="*/ 2025745 h 2323145"/>
              <a:gd name="connsiteX227" fmla="*/ 2312920 w 11269336"/>
              <a:gd name="connsiteY227" fmla="*/ 2036311 h 2323145"/>
              <a:gd name="connsiteX228" fmla="*/ 2307986 w 11269336"/>
              <a:gd name="connsiteY228" fmla="*/ 2035583 h 2323145"/>
              <a:gd name="connsiteX229" fmla="*/ 2285481 w 11269336"/>
              <a:gd name="connsiteY229" fmla="*/ 2045197 h 2323145"/>
              <a:gd name="connsiteX230" fmla="*/ 2273666 w 11269336"/>
              <a:gd name="connsiteY230" fmla="*/ 2048710 h 2323145"/>
              <a:gd name="connsiteX231" fmla="*/ 2270719 w 11269336"/>
              <a:gd name="connsiteY231" fmla="*/ 2052702 h 2323145"/>
              <a:gd name="connsiteX232" fmla="*/ 2253080 w 11269336"/>
              <a:gd name="connsiteY232" fmla="*/ 2056363 h 2323145"/>
              <a:gd name="connsiteX233" fmla="*/ 2250906 w 11269336"/>
              <a:gd name="connsiteY233" fmla="*/ 2055654 h 2323145"/>
              <a:gd name="connsiteX234" fmla="*/ 2236905 w 11269336"/>
              <a:gd name="connsiteY234" fmla="*/ 2062882 h 2323145"/>
              <a:gd name="connsiteX235" fmla="*/ 2225830 w 11269336"/>
              <a:gd name="connsiteY235" fmla="*/ 2074027 h 2323145"/>
              <a:gd name="connsiteX236" fmla="*/ 2073776 w 11269336"/>
              <a:gd name="connsiteY236" fmla="*/ 2089244 h 2323145"/>
              <a:gd name="connsiteX237" fmla="*/ 1948256 w 11269336"/>
              <a:gd name="connsiteY237" fmla="*/ 2146616 h 2323145"/>
              <a:gd name="connsiteX238" fmla="*/ 1865582 w 11269336"/>
              <a:gd name="connsiteY238" fmla="*/ 2153738 h 2323145"/>
              <a:gd name="connsiteX239" fmla="*/ 1835210 w 11269336"/>
              <a:gd name="connsiteY239" fmla="*/ 2134244 h 2323145"/>
              <a:gd name="connsiteX240" fmla="*/ 1632661 w 11269336"/>
              <a:gd name="connsiteY240" fmla="*/ 2173882 h 2323145"/>
              <a:gd name="connsiteX241" fmla="*/ 1579590 w 11269336"/>
              <a:gd name="connsiteY241" fmla="*/ 2173680 h 2323145"/>
              <a:gd name="connsiteX242" fmla="*/ 1535601 w 11269336"/>
              <a:gd name="connsiteY242" fmla="*/ 2194590 h 2323145"/>
              <a:gd name="connsiteX243" fmla="*/ 1515594 w 11269336"/>
              <a:gd name="connsiteY243" fmla="*/ 2189622 h 2323145"/>
              <a:gd name="connsiteX244" fmla="*/ 1512113 w 11269336"/>
              <a:gd name="connsiteY244" fmla="*/ 2188534 h 2323145"/>
              <a:gd name="connsiteX245" fmla="*/ 1498838 w 11269336"/>
              <a:gd name="connsiteY245" fmla="*/ 2189213 h 2323145"/>
              <a:gd name="connsiteX246" fmla="*/ 1494279 w 11269336"/>
              <a:gd name="connsiteY246" fmla="*/ 2183112 h 2323145"/>
              <a:gd name="connsiteX247" fmla="*/ 1473714 w 11269336"/>
              <a:gd name="connsiteY247" fmla="*/ 2179625 h 2323145"/>
              <a:gd name="connsiteX248" fmla="*/ 1449503 w 11269336"/>
              <a:gd name="connsiteY248" fmla="*/ 2182633 h 2323145"/>
              <a:gd name="connsiteX249" fmla="*/ 1335495 w 11269336"/>
              <a:gd name="connsiteY249" fmla="*/ 2203940 h 2323145"/>
              <a:gd name="connsiteX250" fmla="*/ 1266687 w 11269336"/>
              <a:gd name="connsiteY250" fmla="*/ 2212688 h 2323145"/>
              <a:gd name="connsiteX251" fmla="*/ 1239614 w 11269336"/>
              <a:gd name="connsiteY251" fmla="*/ 2209727 h 2323145"/>
              <a:gd name="connsiteX252" fmla="*/ 1202436 w 11269336"/>
              <a:gd name="connsiteY252" fmla="*/ 2209817 h 2323145"/>
              <a:gd name="connsiteX253" fmla="*/ 1136097 w 11269336"/>
              <a:gd name="connsiteY253" fmla="*/ 2205112 h 2323145"/>
              <a:gd name="connsiteX254" fmla="*/ 1048229 w 11269336"/>
              <a:gd name="connsiteY254" fmla="*/ 2207249 h 2323145"/>
              <a:gd name="connsiteX255" fmla="*/ 988232 w 11269336"/>
              <a:gd name="connsiteY255" fmla="*/ 2235635 h 2323145"/>
              <a:gd name="connsiteX256" fmla="*/ 981959 w 11269336"/>
              <a:gd name="connsiteY256" fmla="*/ 2231607 h 2323145"/>
              <a:gd name="connsiteX257" fmla="*/ 938600 w 11269336"/>
              <a:gd name="connsiteY257" fmla="*/ 2238113 h 2323145"/>
              <a:gd name="connsiteX258" fmla="*/ 791788 w 11269336"/>
              <a:gd name="connsiteY258" fmla="*/ 2293224 h 2323145"/>
              <a:gd name="connsiteX259" fmla="*/ 706914 w 11269336"/>
              <a:gd name="connsiteY259" fmla="*/ 2305046 h 2323145"/>
              <a:gd name="connsiteX260" fmla="*/ 675971 w 11269336"/>
              <a:gd name="connsiteY260" fmla="*/ 2304030 h 2323145"/>
              <a:gd name="connsiteX261" fmla="*/ 624180 w 11269336"/>
              <a:gd name="connsiteY261" fmla="*/ 2302650 h 2323145"/>
              <a:gd name="connsiteX262" fmla="*/ 583453 w 11269336"/>
              <a:gd name="connsiteY262" fmla="*/ 2288788 h 2323145"/>
              <a:gd name="connsiteX263" fmla="*/ 540946 w 11269336"/>
              <a:gd name="connsiteY263" fmla="*/ 2292721 h 2323145"/>
              <a:gd name="connsiteX264" fmla="*/ 533680 w 11269336"/>
              <a:gd name="connsiteY264" fmla="*/ 2310233 h 2323145"/>
              <a:gd name="connsiteX265" fmla="*/ 487366 w 11269336"/>
              <a:gd name="connsiteY265" fmla="*/ 2309053 h 2323145"/>
              <a:gd name="connsiteX266" fmla="*/ 416820 w 11269336"/>
              <a:gd name="connsiteY266" fmla="*/ 2305443 h 2323145"/>
              <a:gd name="connsiteX267" fmla="*/ 376805 w 11269336"/>
              <a:gd name="connsiteY267" fmla="*/ 2307647 h 2323145"/>
              <a:gd name="connsiteX268" fmla="*/ 266777 w 11269336"/>
              <a:gd name="connsiteY268" fmla="*/ 2309012 h 2323145"/>
              <a:gd name="connsiteX269" fmla="*/ 156013 w 11269336"/>
              <a:gd name="connsiteY269" fmla="*/ 2306832 h 2323145"/>
              <a:gd name="connsiteX270" fmla="*/ 87258 w 11269336"/>
              <a:gd name="connsiteY270" fmla="*/ 2285511 h 2323145"/>
              <a:gd name="connsiteX271" fmla="*/ 23798 w 11269336"/>
              <a:gd name="connsiteY271" fmla="*/ 2281822 h 2323145"/>
              <a:gd name="connsiteX272" fmla="*/ 0 w 11269336"/>
              <a:gd name="connsiteY272" fmla="*/ 2285369 h 2323145"/>
              <a:gd name="connsiteX273" fmla="*/ 0 w 11269336"/>
              <a:gd name="connsiteY27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092476 w 11269336"/>
              <a:gd name="connsiteY139" fmla="*/ 2100737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988232 w 11269336"/>
              <a:gd name="connsiteY252" fmla="*/ 2235635 h 2323145"/>
              <a:gd name="connsiteX253" fmla="*/ 981959 w 11269336"/>
              <a:gd name="connsiteY253" fmla="*/ 2231607 h 2323145"/>
              <a:gd name="connsiteX254" fmla="*/ 938600 w 11269336"/>
              <a:gd name="connsiteY254" fmla="*/ 2238113 h 2323145"/>
              <a:gd name="connsiteX255" fmla="*/ 791788 w 11269336"/>
              <a:gd name="connsiteY255" fmla="*/ 2293224 h 2323145"/>
              <a:gd name="connsiteX256" fmla="*/ 706914 w 11269336"/>
              <a:gd name="connsiteY256" fmla="*/ 2305046 h 2323145"/>
              <a:gd name="connsiteX257" fmla="*/ 675971 w 11269336"/>
              <a:gd name="connsiteY257" fmla="*/ 2304030 h 2323145"/>
              <a:gd name="connsiteX258" fmla="*/ 624180 w 11269336"/>
              <a:gd name="connsiteY258" fmla="*/ 2302650 h 2323145"/>
              <a:gd name="connsiteX259" fmla="*/ 583453 w 11269336"/>
              <a:gd name="connsiteY259" fmla="*/ 2288788 h 2323145"/>
              <a:gd name="connsiteX260" fmla="*/ 540946 w 11269336"/>
              <a:gd name="connsiteY260" fmla="*/ 2292721 h 2323145"/>
              <a:gd name="connsiteX261" fmla="*/ 533680 w 11269336"/>
              <a:gd name="connsiteY261" fmla="*/ 2310233 h 2323145"/>
              <a:gd name="connsiteX262" fmla="*/ 487366 w 11269336"/>
              <a:gd name="connsiteY262" fmla="*/ 2309053 h 2323145"/>
              <a:gd name="connsiteX263" fmla="*/ 416820 w 11269336"/>
              <a:gd name="connsiteY263" fmla="*/ 2305443 h 2323145"/>
              <a:gd name="connsiteX264" fmla="*/ 376805 w 11269336"/>
              <a:gd name="connsiteY264" fmla="*/ 2307647 h 2323145"/>
              <a:gd name="connsiteX265" fmla="*/ 266777 w 11269336"/>
              <a:gd name="connsiteY265" fmla="*/ 2309012 h 2323145"/>
              <a:gd name="connsiteX266" fmla="*/ 156013 w 11269336"/>
              <a:gd name="connsiteY266" fmla="*/ 2306832 h 2323145"/>
              <a:gd name="connsiteX267" fmla="*/ 87258 w 11269336"/>
              <a:gd name="connsiteY267" fmla="*/ 2285511 h 2323145"/>
              <a:gd name="connsiteX268" fmla="*/ 23798 w 11269336"/>
              <a:gd name="connsiteY268" fmla="*/ 2281822 h 2323145"/>
              <a:gd name="connsiteX269" fmla="*/ 0 w 11269336"/>
              <a:gd name="connsiteY269" fmla="*/ 2285369 h 2323145"/>
              <a:gd name="connsiteX270" fmla="*/ 0 w 11269336"/>
              <a:gd name="connsiteY27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266687 w 11269336"/>
              <a:gd name="connsiteY247" fmla="*/ 2212688 h 2323145"/>
              <a:gd name="connsiteX248" fmla="*/ 1239614 w 11269336"/>
              <a:gd name="connsiteY248" fmla="*/ 2209727 h 2323145"/>
              <a:gd name="connsiteX249" fmla="*/ 1202436 w 11269336"/>
              <a:gd name="connsiteY249" fmla="*/ 2209817 h 2323145"/>
              <a:gd name="connsiteX250" fmla="*/ 1136097 w 11269336"/>
              <a:gd name="connsiteY250" fmla="*/ 2205112 h 2323145"/>
              <a:gd name="connsiteX251" fmla="*/ 988232 w 11269336"/>
              <a:gd name="connsiteY251" fmla="*/ 2235635 h 2323145"/>
              <a:gd name="connsiteX252" fmla="*/ 981959 w 11269336"/>
              <a:gd name="connsiteY252" fmla="*/ 2231607 h 2323145"/>
              <a:gd name="connsiteX253" fmla="*/ 938600 w 11269336"/>
              <a:gd name="connsiteY253" fmla="*/ 2238113 h 2323145"/>
              <a:gd name="connsiteX254" fmla="*/ 791788 w 11269336"/>
              <a:gd name="connsiteY254" fmla="*/ 2293224 h 2323145"/>
              <a:gd name="connsiteX255" fmla="*/ 706914 w 11269336"/>
              <a:gd name="connsiteY255" fmla="*/ 2305046 h 2323145"/>
              <a:gd name="connsiteX256" fmla="*/ 675971 w 11269336"/>
              <a:gd name="connsiteY256" fmla="*/ 2304030 h 2323145"/>
              <a:gd name="connsiteX257" fmla="*/ 624180 w 11269336"/>
              <a:gd name="connsiteY257" fmla="*/ 2302650 h 2323145"/>
              <a:gd name="connsiteX258" fmla="*/ 583453 w 11269336"/>
              <a:gd name="connsiteY258" fmla="*/ 2288788 h 2323145"/>
              <a:gd name="connsiteX259" fmla="*/ 540946 w 11269336"/>
              <a:gd name="connsiteY259" fmla="*/ 2292721 h 2323145"/>
              <a:gd name="connsiteX260" fmla="*/ 533680 w 11269336"/>
              <a:gd name="connsiteY260" fmla="*/ 2310233 h 2323145"/>
              <a:gd name="connsiteX261" fmla="*/ 487366 w 11269336"/>
              <a:gd name="connsiteY261" fmla="*/ 2309053 h 2323145"/>
              <a:gd name="connsiteX262" fmla="*/ 416820 w 11269336"/>
              <a:gd name="connsiteY262" fmla="*/ 2305443 h 2323145"/>
              <a:gd name="connsiteX263" fmla="*/ 376805 w 11269336"/>
              <a:gd name="connsiteY263" fmla="*/ 2307647 h 2323145"/>
              <a:gd name="connsiteX264" fmla="*/ 266777 w 11269336"/>
              <a:gd name="connsiteY264" fmla="*/ 2309012 h 2323145"/>
              <a:gd name="connsiteX265" fmla="*/ 156013 w 11269336"/>
              <a:gd name="connsiteY265" fmla="*/ 2306832 h 2323145"/>
              <a:gd name="connsiteX266" fmla="*/ 87258 w 11269336"/>
              <a:gd name="connsiteY266" fmla="*/ 2285511 h 2323145"/>
              <a:gd name="connsiteX267" fmla="*/ 23798 w 11269336"/>
              <a:gd name="connsiteY267" fmla="*/ 2281822 h 2323145"/>
              <a:gd name="connsiteX268" fmla="*/ 0 w 11269336"/>
              <a:gd name="connsiteY268" fmla="*/ 2285369 h 2323145"/>
              <a:gd name="connsiteX269" fmla="*/ 0 w 11269336"/>
              <a:gd name="connsiteY26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197391 w 11269336"/>
              <a:gd name="connsiteY54" fmla="*/ 1107746 h 2323145"/>
              <a:gd name="connsiteX55" fmla="*/ 8081474 w 11269336"/>
              <a:gd name="connsiteY55" fmla="*/ 1130125 h 2323145"/>
              <a:gd name="connsiteX56" fmla="*/ 8053585 w 11269336"/>
              <a:gd name="connsiteY56" fmla="*/ 1129169 h 2323145"/>
              <a:gd name="connsiteX57" fmla="*/ 8038422 w 11269336"/>
              <a:gd name="connsiteY57" fmla="*/ 1119092 h 2323145"/>
              <a:gd name="connsiteX58" fmla="*/ 8029450 w 11269336"/>
              <a:gd name="connsiteY58" fmla="*/ 1125592 h 2323145"/>
              <a:gd name="connsiteX59" fmla="*/ 7959552 w 11269336"/>
              <a:gd name="connsiteY59" fmla="*/ 1140188 h 2323145"/>
              <a:gd name="connsiteX60" fmla="*/ 7914188 w 11269336"/>
              <a:gd name="connsiteY60" fmla="*/ 1150862 h 2323145"/>
              <a:gd name="connsiteX61" fmla="*/ 7914918 w 11269336"/>
              <a:gd name="connsiteY61" fmla="*/ 1168758 h 2323145"/>
              <a:gd name="connsiteX62" fmla="*/ 7875510 w 11269336"/>
              <a:gd name="connsiteY62" fmla="*/ 1183153 h 2323145"/>
              <a:gd name="connsiteX63" fmla="*/ 7829932 w 11269336"/>
              <a:gd name="connsiteY63" fmla="*/ 1180782 h 2323145"/>
              <a:gd name="connsiteX64" fmla="*/ 7779182 w 11269336"/>
              <a:gd name="connsiteY64" fmla="*/ 1192665 h 2323145"/>
              <a:gd name="connsiteX65" fmla="*/ 7748774 w 11269336"/>
              <a:gd name="connsiteY65" fmla="*/ 1199586 h 2323145"/>
              <a:gd name="connsiteX66" fmla="*/ 7671846 w 11269336"/>
              <a:gd name="connsiteY66" fmla="*/ 1231966 h 2323145"/>
              <a:gd name="connsiteX67" fmla="*/ 7554146 w 11269336"/>
              <a:gd name="connsiteY67" fmla="*/ 1319748 h 2323145"/>
              <a:gd name="connsiteX68" fmla="*/ 7515052 w 11269336"/>
              <a:gd name="connsiteY68" fmla="*/ 1336718 h 2323145"/>
              <a:gd name="connsiteX69" fmla="*/ 7507193 w 11269336"/>
              <a:gd name="connsiteY69" fmla="*/ 1334617 h 2323145"/>
              <a:gd name="connsiteX70" fmla="*/ 7461694 w 11269336"/>
              <a:gd name="connsiteY70" fmla="*/ 1375866 h 2323145"/>
              <a:gd name="connsiteX71" fmla="*/ 7377571 w 11269336"/>
              <a:gd name="connsiteY71" fmla="*/ 1400128 h 2323145"/>
              <a:gd name="connsiteX72" fmla="*/ 7311261 w 11269336"/>
              <a:gd name="connsiteY72" fmla="*/ 1412652 h 2323145"/>
              <a:gd name="connsiteX73" fmla="*/ 7275307 w 11269336"/>
              <a:gd name="connsiteY73" fmla="*/ 1422171 h 2323145"/>
              <a:gd name="connsiteX74" fmla="*/ 7247783 w 11269336"/>
              <a:gd name="connsiteY74" fmla="*/ 1426330 h 2323145"/>
              <a:gd name="connsiteX75" fmla="*/ 7185047 w 11269336"/>
              <a:gd name="connsiteY75" fmla="*/ 1451812 h 2323145"/>
              <a:gd name="connsiteX76" fmla="*/ 7084117 w 11269336"/>
              <a:gd name="connsiteY76" fmla="*/ 1500281 h 2323145"/>
              <a:gd name="connsiteX77" fmla="*/ 7062011 w 11269336"/>
              <a:gd name="connsiteY77" fmla="*/ 1509183 h 2323145"/>
              <a:gd name="connsiteX78" fmla="*/ 7040555 w 11269336"/>
              <a:gd name="connsiteY78" fmla="*/ 1511207 h 2323145"/>
              <a:gd name="connsiteX79" fmla="*/ 7033438 w 11269336"/>
              <a:gd name="connsiteY79" fmla="*/ 1506772 h 2323145"/>
              <a:gd name="connsiteX80" fmla="*/ 7020886 w 11269336"/>
              <a:gd name="connsiteY80" fmla="*/ 1510764 h 2323145"/>
              <a:gd name="connsiteX81" fmla="*/ 7017033 w 11269336"/>
              <a:gd name="connsiteY81" fmla="*/ 1510650 h 2323145"/>
              <a:gd name="connsiteX82" fmla="*/ 6995460 w 11269336"/>
              <a:gd name="connsiteY82" fmla="*/ 1511173 h 2323145"/>
              <a:gd name="connsiteX83" fmla="*/ 6962144 w 11269336"/>
              <a:gd name="connsiteY83" fmla="*/ 1541508 h 2323145"/>
              <a:gd name="connsiteX84" fmla="*/ 6910674 w 11269336"/>
              <a:gd name="connsiteY84" fmla="*/ 1554793 h 2323145"/>
              <a:gd name="connsiteX85" fmla="*/ 6732152 w 11269336"/>
              <a:gd name="connsiteY85" fmla="*/ 1642538 h 2323145"/>
              <a:gd name="connsiteX86" fmla="*/ 6694106 w 11269336"/>
              <a:gd name="connsiteY86" fmla="*/ 1632377 h 2323145"/>
              <a:gd name="connsiteX87" fmla="*/ 6617223 w 11269336"/>
              <a:gd name="connsiteY87" fmla="*/ 1659889 h 2323145"/>
              <a:gd name="connsiteX88" fmla="*/ 6521138 w 11269336"/>
              <a:gd name="connsiteY88" fmla="*/ 1744340 h 2323145"/>
              <a:gd name="connsiteX89" fmla="*/ 6380677 w 11269336"/>
              <a:gd name="connsiteY89" fmla="*/ 1796883 h 2323145"/>
              <a:gd name="connsiteX90" fmla="*/ 6374897 w 11269336"/>
              <a:gd name="connsiteY90" fmla="*/ 1809910 h 2323145"/>
              <a:gd name="connsiteX91" fmla="*/ 6364545 w 11269336"/>
              <a:gd name="connsiteY91" fmla="*/ 1820090 h 2323145"/>
              <a:gd name="connsiteX92" fmla="*/ 6362126 w 11269336"/>
              <a:gd name="connsiteY92" fmla="*/ 1819991 h 2323145"/>
              <a:gd name="connsiteX93" fmla="*/ 6346673 w 11269336"/>
              <a:gd name="connsiteY93" fmla="*/ 1827824 h 2323145"/>
              <a:gd name="connsiteX94" fmla="*/ 6345588 w 11269336"/>
              <a:gd name="connsiteY94" fmla="*/ 1832232 h 2323145"/>
              <a:gd name="connsiteX95" fmla="*/ 6335708 w 11269336"/>
              <a:gd name="connsiteY95" fmla="*/ 1838451 h 2323145"/>
              <a:gd name="connsiteX96" fmla="*/ 6318182 w 11269336"/>
              <a:gd name="connsiteY96" fmla="*/ 1852975 h 2323145"/>
              <a:gd name="connsiteX97" fmla="*/ 6313084 w 11269336"/>
              <a:gd name="connsiteY97" fmla="*/ 1853561 h 2323145"/>
              <a:gd name="connsiteX98" fmla="*/ 6283816 w 11269336"/>
              <a:gd name="connsiteY98" fmla="*/ 1872148 h 2323145"/>
              <a:gd name="connsiteX99" fmla="*/ 6282550 w 11269336"/>
              <a:gd name="connsiteY99" fmla="*/ 1871392 h 2323145"/>
              <a:gd name="connsiteX100" fmla="*/ 6270527 w 11269336"/>
              <a:gd name="connsiteY100" fmla="*/ 1872208 h 2323145"/>
              <a:gd name="connsiteX101" fmla="*/ 6249518 w 11269336"/>
              <a:gd name="connsiteY101" fmla="*/ 1876079 h 2323145"/>
              <a:gd name="connsiteX102" fmla="*/ 6190386 w 11269336"/>
              <a:gd name="connsiteY102" fmla="*/ 1872478 h 2323145"/>
              <a:gd name="connsiteX103" fmla="*/ 6159777 w 11269336"/>
              <a:gd name="connsiteY103" fmla="*/ 1891745 h 2323145"/>
              <a:gd name="connsiteX104" fmla="*/ 6153131 w 11269336"/>
              <a:gd name="connsiteY104" fmla="*/ 1895079 h 2323145"/>
              <a:gd name="connsiteX105" fmla="*/ 6152798 w 11269336"/>
              <a:gd name="connsiteY105" fmla="*/ 1894920 h 2323145"/>
              <a:gd name="connsiteX106" fmla="*/ 6145388 w 11269336"/>
              <a:gd name="connsiteY106" fmla="*/ 1897990 h 2323145"/>
              <a:gd name="connsiteX107" fmla="*/ 6141014 w 11269336"/>
              <a:gd name="connsiteY107" fmla="*/ 1901155 h 2323145"/>
              <a:gd name="connsiteX108" fmla="*/ 6128122 w 11269336"/>
              <a:gd name="connsiteY108" fmla="*/ 1907623 h 2323145"/>
              <a:gd name="connsiteX109" fmla="*/ 6122351 w 11269336"/>
              <a:gd name="connsiteY109" fmla="*/ 1908359 h 2323145"/>
              <a:gd name="connsiteX110" fmla="*/ 6064750 w 11269336"/>
              <a:gd name="connsiteY110" fmla="*/ 1896394 h 2323145"/>
              <a:gd name="connsiteX111" fmla="*/ 5964230 w 11269336"/>
              <a:gd name="connsiteY111" fmla="*/ 1910038 h 2323145"/>
              <a:gd name="connsiteX112" fmla="*/ 5865399 w 11269336"/>
              <a:gd name="connsiteY112" fmla="*/ 1926966 h 2323145"/>
              <a:gd name="connsiteX113" fmla="*/ 5829951 w 11269336"/>
              <a:gd name="connsiteY113" fmla="*/ 1934755 h 2323145"/>
              <a:gd name="connsiteX114" fmla="*/ 5765285 w 11269336"/>
              <a:gd name="connsiteY114" fmla="*/ 1941322 h 2323145"/>
              <a:gd name="connsiteX115" fmla="*/ 5734750 w 11269336"/>
              <a:gd name="connsiteY115" fmla="*/ 1939793 h 2323145"/>
              <a:gd name="connsiteX116" fmla="*/ 5733569 w 11269336"/>
              <a:gd name="connsiteY116" fmla="*/ 1940505 h 2323145"/>
              <a:gd name="connsiteX117" fmla="*/ 5730329 w 11269336"/>
              <a:gd name="connsiteY117" fmla="*/ 1937845 h 2323145"/>
              <a:gd name="connsiteX118" fmla="*/ 5724661 w 11269336"/>
              <a:gd name="connsiteY118" fmla="*/ 1937455 h 2323145"/>
              <a:gd name="connsiteX119" fmla="*/ 5710186 w 11269336"/>
              <a:gd name="connsiteY119" fmla="*/ 1941370 h 2323145"/>
              <a:gd name="connsiteX120" fmla="*/ 5704910 w 11269336"/>
              <a:gd name="connsiteY120" fmla="*/ 1943663 h 2323145"/>
              <a:gd name="connsiteX121" fmla="*/ 5696836 w 11269336"/>
              <a:gd name="connsiteY121" fmla="*/ 1945271 h 2323145"/>
              <a:gd name="connsiteX122" fmla="*/ 5696583 w 11269336"/>
              <a:gd name="connsiteY122" fmla="*/ 1945050 h 2323145"/>
              <a:gd name="connsiteX123" fmla="*/ 5689123 w 11269336"/>
              <a:gd name="connsiteY123" fmla="*/ 1947067 h 2323145"/>
              <a:gd name="connsiteX124" fmla="*/ 5653291 w 11269336"/>
              <a:gd name="connsiteY124" fmla="*/ 1960245 h 2323145"/>
              <a:gd name="connsiteX125" fmla="*/ 5599385 w 11269336"/>
              <a:gd name="connsiteY125" fmla="*/ 1945198 h 2323145"/>
              <a:gd name="connsiteX126" fmla="*/ 5578300 w 11269336"/>
              <a:gd name="connsiteY126" fmla="*/ 1944963 h 2323145"/>
              <a:gd name="connsiteX127" fmla="*/ 5566758 w 11269336"/>
              <a:gd name="connsiteY127" fmla="*/ 1943441 h 2323145"/>
              <a:gd name="connsiteX128" fmla="*/ 5565857 w 11269336"/>
              <a:gd name="connsiteY128" fmla="*/ 1942445 h 2323145"/>
              <a:gd name="connsiteX129" fmla="*/ 5531534 w 11269336"/>
              <a:gd name="connsiteY129" fmla="*/ 1955208 h 2323145"/>
              <a:gd name="connsiteX130" fmla="*/ 5526552 w 11269336"/>
              <a:gd name="connsiteY130" fmla="*/ 1954799 h 2323145"/>
              <a:gd name="connsiteX131" fmla="*/ 5504723 w 11269336"/>
              <a:gd name="connsiteY131" fmla="*/ 1965811 h 2323145"/>
              <a:gd name="connsiteX132" fmla="*/ 5493156 w 11269336"/>
              <a:gd name="connsiteY132" fmla="*/ 1970063 h 2323145"/>
              <a:gd name="connsiteX133" fmla="*/ 5490486 w 11269336"/>
              <a:gd name="connsiteY133" fmla="*/ 1974227 h 2323145"/>
              <a:gd name="connsiteX134" fmla="*/ 5473107 w 11269336"/>
              <a:gd name="connsiteY134" fmla="*/ 1979001 h 2323145"/>
              <a:gd name="connsiteX135" fmla="*/ 5470885 w 11269336"/>
              <a:gd name="connsiteY135" fmla="*/ 1978432 h 2323145"/>
              <a:gd name="connsiteX136" fmla="*/ 5457393 w 11269336"/>
              <a:gd name="connsiteY136" fmla="*/ 1986525 h 2323145"/>
              <a:gd name="connsiteX137" fmla="*/ 5447102 w 11269336"/>
              <a:gd name="connsiteY137" fmla="*/ 1998329 h 2323145"/>
              <a:gd name="connsiteX138" fmla="*/ 5159151 w 11269336"/>
              <a:gd name="connsiteY138" fmla="*/ 2029640 h 2323145"/>
              <a:gd name="connsiteX139" fmla="*/ 5041688 w 11269336"/>
              <a:gd name="connsiteY139" fmla="*/ 2022334 h 2323145"/>
              <a:gd name="connsiteX140" fmla="*/ 4860988 w 11269336"/>
              <a:gd name="connsiteY140" fmla="*/ 2135698 h 2323145"/>
              <a:gd name="connsiteX141" fmla="*/ 4807902 w 11269336"/>
              <a:gd name="connsiteY141" fmla="*/ 2138894 h 2323145"/>
              <a:gd name="connsiteX142" fmla="*/ 4765388 w 11269336"/>
              <a:gd name="connsiteY142" fmla="*/ 2162525 h 2323145"/>
              <a:gd name="connsiteX143" fmla="*/ 4745033 w 11269336"/>
              <a:gd name="connsiteY143" fmla="*/ 2158859 h 2323145"/>
              <a:gd name="connsiteX144" fmla="*/ 4741475 w 11269336"/>
              <a:gd name="connsiteY144" fmla="*/ 2157998 h 2323145"/>
              <a:gd name="connsiteX145" fmla="*/ 4728247 w 11269336"/>
              <a:gd name="connsiteY145" fmla="*/ 2159526 h 2323145"/>
              <a:gd name="connsiteX146" fmla="*/ 4723263 w 11269336"/>
              <a:gd name="connsiteY146" fmla="*/ 2153742 h 2323145"/>
              <a:gd name="connsiteX147" fmla="*/ 4702453 w 11269336"/>
              <a:gd name="connsiteY147" fmla="*/ 2151586 h 2323145"/>
              <a:gd name="connsiteX148" fmla="*/ 4678455 w 11269336"/>
              <a:gd name="connsiteY148" fmla="*/ 2156131 h 2323145"/>
              <a:gd name="connsiteX149" fmla="*/ 4593061 w 11269336"/>
              <a:gd name="connsiteY149" fmla="*/ 2171597 h 2323145"/>
              <a:gd name="connsiteX150" fmla="*/ 4579902 w 11269336"/>
              <a:gd name="connsiteY150" fmla="*/ 2177927 h 2323145"/>
              <a:gd name="connsiteX151" fmla="*/ 4533444 w 11269336"/>
              <a:gd name="connsiteY151" fmla="*/ 2181200 h 2323145"/>
              <a:gd name="connsiteX152" fmla="*/ 4492832 w 11269336"/>
              <a:gd name="connsiteY152" fmla="*/ 2188033 h 2323145"/>
              <a:gd name="connsiteX153" fmla="*/ 4467257 w 11269336"/>
              <a:gd name="connsiteY153" fmla="*/ 2196121 h 2323145"/>
              <a:gd name="connsiteX154" fmla="*/ 4459937 w 11269336"/>
              <a:gd name="connsiteY154" fmla="*/ 2195182 h 2323145"/>
              <a:gd name="connsiteX155" fmla="*/ 4433312 w 11269336"/>
              <a:gd name="connsiteY155" fmla="*/ 2199004 h 2323145"/>
              <a:gd name="connsiteX156" fmla="*/ 4420601 w 11269336"/>
              <a:gd name="connsiteY156" fmla="*/ 2205158 h 2323145"/>
              <a:gd name="connsiteX157" fmla="*/ 4405765 w 11269336"/>
              <a:gd name="connsiteY157" fmla="*/ 2199902 h 2323145"/>
              <a:gd name="connsiteX158" fmla="*/ 4401354 w 11269336"/>
              <a:gd name="connsiteY158" fmla="*/ 2194745 h 2323145"/>
              <a:gd name="connsiteX159" fmla="*/ 4383151 w 11269336"/>
              <a:gd name="connsiteY159" fmla="*/ 2201140 h 2323145"/>
              <a:gd name="connsiteX160" fmla="*/ 4366646 w 11269336"/>
              <a:gd name="connsiteY160" fmla="*/ 2198564 h 2323145"/>
              <a:gd name="connsiteX161" fmla="*/ 4354009 w 11269336"/>
              <a:gd name="connsiteY161" fmla="*/ 2204984 h 2323145"/>
              <a:gd name="connsiteX162" fmla="*/ 4348284 w 11269336"/>
              <a:gd name="connsiteY162" fmla="*/ 2205270 h 2323145"/>
              <a:gd name="connsiteX163" fmla="*/ 4333906 w 11269336"/>
              <a:gd name="connsiteY163" fmla="*/ 2205251 h 2323145"/>
              <a:gd name="connsiteX164" fmla="*/ 4308819 w 11269336"/>
              <a:gd name="connsiteY164" fmla="*/ 2203822 h 2323145"/>
              <a:gd name="connsiteX165" fmla="*/ 4301210 w 11269336"/>
              <a:gd name="connsiteY165" fmla="*/ 2204456 h 2323145"/>
              <a:gd name="connsiteX166" fmla="*/ 4283095 w 11269336"/>
              <a:gd name="connsiteY166" fmla="*/ 2198177 h 2323145"/>
              <a:gd name="connsiteX167" fmla="*/ 4250119 w 11269336"/>
              <a:gd name="connsiteY167" fmla="*/ 2196342 h 2323145"/>
              <a:gd name="connsiteX168" fmla="*/ 4189203 w 11269336"/>
              <a:gd name="connsiteY168" fmla="*/ 2178994 h 2323145"/>
              <a:gd name="connsiteX169" fmla="*/ 4154035 w 11269336"/>
              <a:gd name="connsiteY169" fmla="*/ 2171950 h 2323145"/>
              <a:gd name="connsiteX170" fmla="*/ 4129569 w 11269336"/>
              <a:gd name="connsiteY170" fmla="*/ 2163850 h 2323145"/>
              <a:gd name="connsiteX171" fmla="*/ 4061250 w 11269336"/>
              <a:gd name="connsiteY171" fmla="*/ 2159236 h 2323145"/>
              <a:gd name="connsiteX172" fmla="*/ 3945480 w 11269336"/>
              <a:gd name="connsiteY172" fmla="*/ 2158279 h 2323145"/>
              <a:gd name="connsiteX173" fmla="*/ 3921468 w 11269336"/>
              <a:gd name="connsiteY173" fmla="*/ 2156588 h 2323145"/>
              <a:gd name="connsiteX174" fmla="*/ 3903348 w 11269336"/>
              <a:gd name="connsiteY174" fmla="*/ 2149220 h 2323145"/>
              <a:gd name="connsiteX175" fmla="*/ 3901342 w 11269336"/>
              <a:gd name="connsiteY175" fmla="*/ 2142355 h 2323145"/>
              <a:gd name="connsiteX176" fmla="*/ 3888539 w 11269336"/>
              <a:gd name="connsiteY176" fmla="*/ 2140476 h 2323145"/>
              <a:gd name="connsiteX177" fmla="*/ 3885662 w 11269336"/>
              <a:gd name="connsiteY177" fmla="*/ 2138740 h 2323145"/>
              <a:gd name="connsiteX178" fmla="*/ 3868627 w 11269336"/>
              <a:gd name="connsiteY178" fmla="*/ 2130023 h 2323145"/>
              <a:gd name="connsiteX179" fmla="*/ 3819177 w 11269336"/>
              <a:gd name="connsiteY179" fmla="*/ 2142111 h 2323145"/>
              <a:gd name="connsiteX180" fmla="*/ 3769100 w 11269336"/>
              <a:gd name="connsiteY180" fmla="*/ 2131731 h 2323145"/>
              <a:gd name="connsiteX181" fmla="*/ 3562752 w 11269336"/>
              <a:gd name="connsiteY181" fmla="*/ 2131785 h 2323145"/>
              <a:gd name="connsiteX182" fmla="*/ 3541402 w 11269336"/>
              <a:gd name="connsiteY182" fmla="*/ 2106821 h 2323145"/>
              <a:gd name="connsiteX183" fmla="*/ 3365341 w 11269336"/>
              <a:gd name="connsiteY183" fmla="*/ 2077638 h 2323145"/>
              <a:gd name="connsiteX184" fmla="*/ 3170922 w 11269336"/>
              <a:gd name="connsiteY184" fmla="*/ 2115957 h 2323145"/>
              <a:gd name="connsiteX185" fmla="*/ 3156256 w 11269336"/>
              <a:gd name="connsiteY185" fmla="*/ 2124773 h 2323145"/>
              <a:gd name="connsiteX186" fmla="*/ 3140298 w 11269336"/>
              <a:gd name="connsiteY186" fmla="*/ 2129182 h 2323145"/>
              <a:gd name="connsiteX187" fmla="*/ 3138514 w 11269336"/>
              <a:gd name="connsiteY187" fmla="*/ 2128069 h 2323145"/>
              <a:gd name="connsiteX188" fmla="*/ 3120467 w 11269336"/>
              <a:gd name="connsiteY188" fmla="*/ 2128281 h 2323145"/>
              <a:gd name="connsiteX189" fmla="*/ 3116175 w 11269336"/>
              <a:gd name="connsiteY189" fmla="*/ 2131633 h 2323145"/>
              <a:gd name="connsiteX190" fmla="*/ 3103685 w 11269336"/>
              <a:gd name="connsiteY190" fmla="*/ 2132814 h 2323145"/>
              <a:gd name="connsiteX191" fmla="*/ 3078794 w 11269336"/>
              <a:gd name="connsiteY191" fmla="*/ 2137935 h 2323145"/>
              <a:gd name="connsiteX192" fmla="*/ 3074407 w 11269336"/>
              <a:gd name="connsiteY192" fmla="*/ 2136274 h 2323145"/>
              <a:gd name="connsiteX193" fmla="*/ 3037285 w 11269336"/>
              <a:gd name="connsiteY193" fmla="*/ 2139919 h 2323145"/>
              <a:gd name="connsiteX194" fmla="*/ 3036901 w 11269336"/>
              <a:gd name="connsiteY194" fmla="*/ 2138726 h 2323145"/>
              <a:gd name="connsiteX195" fmla="*/ 3026996 w 11269336"/>
              <a:gd name="connsiteY195" fmla="*/ 2134322 h 2323145"/>
              <a:gd name="connsiteX196" fmla="*/ 3007772 w 11269336"/>
              <a:gd name="connsiteY196" fmla="*/ 2128742 h 2323145"/>
              <a:gd name="connsiteX197" fmla="*/ 2965030 w 11269336"/>
              <a:gd name="connsiteY197" fmla="*/ 2100494 h 2323145"/>
              <a:gd name="connsiteX198" fmla="*/ 2926342 w 11269336"/>
              <a:gd name="connsiteY198" fmla="*/ 2104155 h 2323145"/>
              <a:gd name="connsiteX199" fmla="*/ 2918608 w 11269336"/>
              <a:gd name="connsiteY199" fmla="*/ 2104215 h 2323145"/>
              <a:gd name="connsiteX200" fmla="*/ 2918475 w 11269336"/>
              <a:gd name="connsiteY200" fmla="*/ 2103937 h 2323145"/>
              <a:gd name="connsiteX201" fmla="*/ 2910360 w 11269336"/>
              <a:gd name="connsiteY201" fmla="*/ 2103444 h 2323145"/>
              <a:gd name="connsiteX202" fmla="*/ 2904507 w 11269336"/>
              <a:gd name="connsiteY202" fmla="*/ 2104326 h 2323145"/>
              <a:gd name="connsiteX203" fmla="*/ 2889503 w 11269336"/>
              <a:gd name="connsiteY203" fmla="*/ 2104443 h 2323145"/>
              <a:gd name="connsiteX204" fmla="*/ 2884480 w 11269336"/>
              <a:gd name="connsiteY204" fmla="*/ 2102626 h 2323145"/>
              <a:gd name="connsiteX205" fmla="*/ 2882689 w 11269336"/>
              <a:gd name="connsiteY205" fmla="*/ 2099228 h 2323145"/>
              <a:gd name="connsiteX206" fmla="*/ 2881291 w 11269336"/>
              <a:gd name="connsiteY206" fmla="*/ 2099618 h 2323145"/>
              <a:gd name="connsiteX207" fmla="*/ 2853979 w 11269336"/>
              <a:gd name="connsiteY207" fmla="*/ 2090388 h 2323145"/>
              <a:gd name="connsiteX208" fmla="*/ 2791790 w 11269336"/>
              <a:gd name="connsiteY208" fmla="*/ 2080332 h 2323145"/>
              <a:gd name="connsiteX209" fmla="*/ 2755844 w 11269336"/>
              <a:gd name="connsiteY209" fmla="*/ 2078874 h 2323145"/>
              <a:gd name="connsiteX210" fmla="*/ 2657742 w 11269336"/>
              <a:gd name="connsiteY210" fmla="*/ 2070179 h 2323145"/>
              <a:gd name="connsiteX211" fmla="*/ 2559549 w 11269336"/>
              <a:gd name="connsiteY211" fmla="*/ 2057873 h 2323145"/>
              <a:gd name="connsiteX212" fmla="*/ 2512054 w 11269336"/>
              <a:gd name="connsiteY212" fmla="*/ 2031671 h 2323145"/>
              <a:gd name="connsiteX213" fmla="*/ 2506437 w 11269336"/>
              <a:gd name="connsiteY213" fmla="*/ 2030918 h 2323145"/>
              <a:gd name="connsiteX214" fmla="*/ 2491752 w 11269336"/>
              <a:gd name="connsiteY214" fmla="*/ 2033906 h 2323145"/>
              <a:gd name="connsiteX215" fmla="*/ 2486338 w 11269336"/>
              <a:gd name="connsiteY215" fmla="*/ 2035862 h 2323145"/>
              <a:gd name="connsiteX216" fmla="*/ 2478186 w 11269336"/>
              <a:gd name="connsiteY216" fmla="*/ 2036953 h 2323145"/>
              <a:gd name="connsiteX217" fmla="*/ 2477950 w 11269336"/>
              <a:gd name="connsiteY217" fmla="*/ 2036715 h 2323145"/>
              <a:gd name="connsiteX218" fmla="*/ 2470381 w 11269336"/>
              <a:gd name="connsiteY218" fmla="*/ 2038256 h 2323145"/>
              <a:gd name="connsiteX219" fmla="*/ 2433781 w 11269336"/>
              <a:gd name="connsiteY219" fmla="*/ 2049140 h 2323145"/>
              <a:gd name="connsiteX220" fmla="*/ 2381172 w 11269336"/>
              <a:gd name="connsiteY220" fmla="*/ 2030645 h 2323145"/>
              <a:gd name="connsiteX221" fmla="*/ 2360198 w 11269336"/>
              <a:gd name="connsiteY221" fmla="*/ 2029059 h 2323145"/>
              <a:gd name="connsiteX222" fmla="*/ 2348815 w 11269336"/>
              <a:gd name="connsiteY222" fmla="*/ 2026798 h 2323145"/>
              <a:gd name="connsiteX223" fmla="*/ 2347988 w 11269336"/>
              <a:gd name="connsiteY223" fmla="*/ 2025745 h 2323145"/>
              <a:gd name="connsiteX224" fmla="*/ 2312920 w 11269336"/>
              <a:gd name="connsiteY224" fmla="*/ 2036311 h 2323145"/>
              <a:gd name="connsiteX225" fmla="*/ 2307986 w 11269336"/>
              <a:gd name="connsiteY225" fmla="*/ 2035583 h 2323145"/>
              <a:gd name="connsiteX226" fmla="*/ 2285481 w 11269336"/>
              <a:gd name="connsiteY226" fmla="*/ 2045197 h 2323145"/>
              <a:gd name="connsiteX227" fmla="*/ 2273666 w 11269336"/>
              <a:gd name="connsiteY227" fmla="*/ 2048710 h 2323145"/>
              <a:gd name="connsiteX228" fmla="*/ 2270719 w 11269336"/>
              <a:gd name="connsiteY228" fmla="*/ 2052702 h 2323145"/>
              <a:gd name="connsiteX229" fmla="*/ 2253080 w 11269336"/>
              <a:gd name="connsiteY229" fmla="*/ 2056363 h 2323145"/>
              <a:gd name="connsiteX230" fmla="*/ 2250906 w 11269336"/>
              <a:gd name="connsiteY230" fmla="*/ 2055654 h 2323145"/>
              <a:gd name="connsiteX231" fmla="*/ 2236905 w 11269336"/>
              <a:gd name="connsiteY231" fmla="*/ 2062882 h 2323145"/>
              <a:gd name="connsiteX232" fmla="*/ 2225830 w 11269336"/>
              <a:gd name="connsiteY232" fmla="*/ 2074027 h 2323145"/>
              <a:gd name="connsiteX233" fmla="*/ 2073776 w 11269336"/>
              <a:gd name="connsiteY233" fmla="*/ 2089244 h 2323145"/>
              <a:gd name="connsiteX234" fmla="*/ 1948256 w 11269336"/>
              <a:gd name="connsiteY234" fmla="*/ 2146616 h 2323145"/>
              <a:gd name="connsiteX235" fmla="*/ 1865582 w 11269336"/>
              <a:gd name="connsiteY235" fmla="*/ 2153738 h 2323145"/>
              <a:gd name="connsiteX236" fmla="*/ 1835210 w 11269336"/>
              <a:gd name="connsiteY236" fmla="*/ 2134244 h 2323145"/>
              <a:gd name="connsiteX237" fmla="*/ 1632661 w 11269336"/>
              <a:gd name="connsiteY237" fmla="*/ 2173882 h 2323145"/>
              <a:gd name="connsiteX238" fmla="*/ 1579590 w 11269336"/>
              <a:gd name="connsiteY238" fmla="*/ 2173680 h 2323145"/>
              <a:gd name="connsiteX239" fmla="*/ 1535601 w 11269336"/>
              <a:gd name="connsiteY239" fmla="*/ 2194590 h 2323145"/>
              <a:gd name="connsiteX240" fmla="*/ 1515594 w 11269336"/>
              <a:gd name="connsiteY240" fmla="*/ 2189622 h 2323145"/>
              <a:gd name="connsiteX241" fmla="*/ 1512113 w 11269336"/>
              <a:gd name="connsiteY241" fmla="*/ 2188534 h 2323145"/>
              <a:gd name="connsiteX242" fmla="*/ 1498838 w 11269336"/>
              <a:gd name="connsiteY242" fmla="*/ 2189213 h 2323145"/>
              <a:gd name="connsiteX243" fmla="*/ 1494279 w 11269336"/>
              <a:gd name="connsiteY243" fmla="*/ 2183112 h 2323145"/>
              <a:gd name="connsiteX244" fmla="*/ 1473714 w 11269336"/>
              <a:gd name="connsiteY244" fmla="*/ 2179625 h 2323145"/>
              <a:gd name="connsiteX245" fmla="*/ 1449503 w 11269336"/>
              <a:gd name="connsiteY245" fmla="*/ 2182633 h 2323145"/>
              <a:gd name="connsiteX246" fmla="*/ 1266687 w 11269336"/>
              <a:gd name="connsiteY246" fmla="*/ 2212688 h 2323145"/>
              <a:gd name="connsiteX247" fmla="*/ 1239614 w 11269336"/>
              <a:gd name="connsiteY247" fmla="*/ 2209727 h 2323145"/>
              <a:gd name="connsiteX248" fmla="*/ 1202436 w 11269336"/>
              <a:gd name="connsiteY248" fmla="*/ 2209817 h 2323145"/>
              <a:gd name="connsiteX249" fmla="*/ 1136097 w 11269336"/>
              <a:gd name="connsiteY249" fmla="*/ 2205112 h 2323145"/>
              <a:gd name="connsiteX250" fmla="*/ 988232 w 11269336"/>
              <a:gd name="connsiteY250" fmla="*/ 2235635 h 2323145"/>
              <a:gd name="connsiteX251" fmla="*/ 981959 w 11269336"/>
              <a:gd name="connsiteY251" fmla="*/ 2231607 h 2323145"/>
              <a:gd name="connsiteX252" fmla="*/ 938600 w 11269336"/>
              <a:gd name="connsiteY252" fmla="*/ 2238113 h 2323145"/>
              <a:gd name="connsiteX253" fmla="*/ 791788 w 11269336"/>
              <a:gd name="connsiteY253" fmla="*/ 2293224 h 2323145"/>
              <a:gd name="connsiteX254" fmla="*/ 706914 w 11269336"/>
              <a:gd name="connsiteY254" fmla="*/ 2305046 h 2323145"/>
              <a:gd name="connsiteX255" fmla="*/ 675971 w 11269336"/>
              <a:gd name="connsiteY255" fmla="*/ 2304030 h 2323145"/>
              <a:gd name="connsiteX256" fmla="*/ 624180 w 11269336"/>
              <a:gd name="connsiteY256" fmla="*/ 2302650 h 2323145"/>
              <a:gd name="connsiteX257" fmla="*/ 583453 w 11269336"/>
              <a:gd name="connsiteY257" fmla="*/ 2288788 h 2323145"/>
              <a:gd name="connsiteX258" fmla="*/ 540946 w 11269336"/>
              <a:gd name="connsiteY258" fmla="*/ 2292721 h 2323145"/>
              <a:gd name="connsiteX259" fmla="*/ 533680 w 11269336"/>
              <a:gd name="connsiteY259" fmla="*/ 2310233 h 2323145"/>
              <a:gd name="connsiteX260" fmla="*/ 487366 w 11269336"/>
              <a:gd name="connsiteY260" fmla="*/ 2309053 h 2323145"/>
              <a:gd name="connsiteX261" fmla="*/ 416820 w 11269336"/>
              <a:gd name="connsiteY261" fmla="*/ 2305443 h 2323145"/>
              <a:gd name="connsiteX262" fmla="*/ 376805 w 11269336"/>
              <a:gd name="connsiteY262" fmla="*/ 2307647 h 2323145"/>
              <a:gd name="connsiteX263" fmla="*/ 266777 w 11269336"/>
              <a:gd name="connsiteY263" fmla="*/ 2309012 h 2323145"/>
              <a:gd name="connsiteX264" fmla="*/ 156013 w 11269336"/>
              <a:gd name="connsiteY264" fmla="*/ 2306832 h 2323145"/>
              <a:gd name="connsiteX265" fmla="*/ 87258 w 11269336"/>
              <a:gd name="connsiteY265" fmla="*/ 2285511 h 2323145"/>
              <a:gd name="connsiteX266" fmla="*/ 23798 w 11269336"/>
              <a:gd name="connsiteY266" fmla="*/ 2281822 h 2323145"/>
              <a:gd name="connsiteX267" fmla="*/ 0 w 11269336"/>
              <a:gd name="connsiteY267" fmla="*/ 2285369 h 2323145"/>
              <a:gd name="connsiteX268" fmla="*/ 0 w 11269336"/>
              <a:gd name="connsiteY26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795998 w 11269336"/>
              <a:gd name="connsiteY32" fmla="*/ 863337 h 2323145"/>
              <a:gd name="connsiteX33" fmla="*/ 8776970 w 11269336"/>
              <a:gd name="connsiteY33" fmla="*/ 885177 h 2323145"/>
              <a:gd name="connsiteX34" fmla="*/ 8755719 w 11269336"/>
              <a:gd name="connsiteY34" fmla="*/ 889754 h 2323145"/>
              <a:gd name="connsiteX35" fmla="*/ 8743257 w 11269336"/>
              <a:gd name="connsiteY35" fmla="*/ 904723 h 2323145"/>
              <a:gd name="connsiteX36" fmla="*/ 8721366 w 11269336"/>
              <a:gd name="connsiteY36" fmla="*/ 904711 h 2323145"/>
              <a:gd name="connsiteX37" fmla="*/ 8678353 w 11269336"/>
              <a:gd name="connsiteY37" fmla="*/ 926318 h 2323145"/>
              <a:gd name="connsiteX38" fmla="*/ 8636849 w 11269336"/>
              <a:gd name="connsiteY38" fmla="*/ 937900 h 2323145"/>
              <a:gd name="connsiteX39" fmla="*/ 8620213 w 11269336"/>
              <a:gd name="connsiteY39" fmla="*/ 943068 h 2323145"/>
              <a:gd name="connsiteX40" fmla="*/ 8612581 w 11269336"/>
              <a:gd name="connsiteY40" fmla="*/ 952695 h 2323145"/>
              <a:gd name="connsiteX41" fmla="*/ 8589038 w 11269336"/>
              <a:gd name="connsiteY41" fmla="*/ 963892 h 2323145"/>
              <a:gd name="connsiteX42" fmla="*/ 8579950 w 11269336"/>
              <a:gd name="connsiteY42" fmla="*/ 960899 h 2323145"/>
              <a:gd name="connsiteX43" fmla="*/ 8579319 w 11269336"/>
              <a:gd name="connsiteY43" fmla="*/ 965630 h 2323145"/>
              <a:gd name="connsiteX44" fmla="*/ 8547429 w 11269336"/>
              <a:gd name="connsiteY44" fmla="*/ 984506 h 2323145"/>
              <a:gd name="connsiteX45" fmla="*/ 8478704 w 11269336"/>
              <a:gd name="connsiteY45" fmla="*/ 1025490 h 2323145"/>
              <a:gd name="connsiteX46" fmla="*/ 8461421 w 11269336"/>
              <a:gd name="connsiteY46" fmla="*/ 1035512 h 2323145"/>
              <a:gd name="connsiteX47" fmla="*/ 8445003 w 11269336"/>
              <a:gd name="connsiteY47" fmla="*/ 1036851 h 2323145"/>
              <a:gd name="connsiteX48" fmla="*/ 8357350 w 11269336"/>
              <a:gd name="connsiteY48" fmla="*/ 1060213 h 2323145"/>
              <a:gd name="connsiteX49" fmla="*/ 8335565 w 11269336"/>
              <a:gd name="connsiteY49" fmla="*/ 1061151 h 2323145"/>
              <a:gd name="connsiteX50" fmla="*/ 8325267 w 11269336"/>
              <a:gd name="connsiteY50" fmla="*/ 1055919 h 2323145"/>
              <a:gd name="connsiteX51" fmla="*/ 8293586 w 11269336"/>
              <a:gd name="connsiteY51" fmla="*/ 1076144 h 2323145"/>
              <a:gd name="connsiteX52" fmla="*/ 8242405 w 11269336"/>
              <a:gd name="connsiteY52" fmla="*/ 1095960 h 2323145"/>
              <a:gd name="connsiteX53" fmla="*/ 8197391 w 11269336"/>
              <a:gd name="connsiteY53" fmla="*/ 1107746 h 2323145"/>
              <a:gd name="connsiteX54" fmla="*/ 8081474 w 11269336"/>
              <a:gd name="connsiteY54" fmla="*/ 1130125 h 2323145"/>
              <a:gd name="connsiteX55" fmla="*/ 8053585 w 11269336"/>
              <a:gd name="connsiteY55" fmla="*/ 1129169 h 2323145"/>
              <a:gd name="connsiteX56" fmla="*/ 8038422 w 11269336"/>
              <a:gd name="connsiteY56" fmla="*/ 1119092 h 2323145"/>
              <a:gd name="connsiteX57" fmla="*/ 8029450 w 11269336"/>
              <a:gd name="connsiteY57" fmla="*/ 1125592 h 2323145"/>
              <a:gd name="connsiteX58" fmla="*/ 7959552 w 11269336"/>
              <a:gd name="connsiteY58" fmla="*/ 1140188 h 2323145"/>
              <a:gd name="connsiteX59" fmla="*/ 7914188 w 11269336"/>
              <a:gd name="connsiteY59" fmla="*/ 1150862 h 2323145"/>
              <a:gd name="connsiteX60" fmla="*/ 7914918 w 11269336"/>
              <a:gd name="connsiteY60" fmla="*/ 1168758 h 2323145"/>
              <a:gd name="connsiteX61" fmla="*/ 7875510 w 11269336"/>
              <a:gd name="connsiteY61" fmla="*/ 1183153 h 2323145"/>
              <a:gd name="connsiteX62" fmla="*/ 7829932 w 11269336"/>
              <a:gd name="connsiteY62" fmla="*/ 1180782 h 2323145"/>
              <a:gd name="connsiteX63" fmla="*/ 7779182 w 11269336"/>
              <a:gd name="connsiteY63" fmla="*/ 1192665 h 2323145"/>
              <a:gd name="connsiteX64" fmla="*/ 7748774 w 11269336"/>
              <a:gd name="connsiteY64" fmla="*/ 1199586 h 2323145"/>
              <a:gd name="connsiteX65" fmla="*/ 7671846 w 11269336"/>
              <a:gd name="connsiteY65" fmla="*/ 1231966 h 2323145"/>
              <a:gd name="connsiteX66" fmla="*/ 7554146 w 11269336"/>
              <a:gd name="connsiteY66" fmla="*/ 1319748 h 2323145"/>
              <a:gd name="connsiteX67" fmla="*/ 7515052 w 11269336"/>
              <a:gd name="connsiteY67" fmla="*/ 1336718 h 2323145"/>
              <a:gd name="connsiteX68" fmla="*/ 7507193 w 11269336"/>
              <a:gd name="connsiteY68" fmla="*/ 1334617 h 2323145"/>
              <a:gd name="connsiteX69" fmla="*/ 7461694 w 11269336"/>
              <a:gd name="connsiteY69" fmla="*/ 1375866 h 2323145"/>
              <a:gd name="connsiteX70" fmla="*/ 7377571 w 11269336"/>
              <a:gd name="connsiteY70" fmla="*/ 1400128 h 2323145"/>
              <a:gd name="connsiteX71" fmla="*/ 7311261 w 11269336"/>
              <a:gd name="connsiteY71" fmla="*/ 1412652 h 2323145"/>
              <a:gd name="connsiteX72" fmla="*/ 7275307 w 11269336"/>
              <a:gd name="connsiteY72" fmla="*/ 1422171 h 2323145"/>
              <a:gd name="connsiteX73" fmla="*/ 7247783 w 11269336"/>
              <a:gd name="connsiteY73" fmla="*/ 1426330 h 2323145"/>
              <a:gd name="connsiteX74" fmla="*/ 7185047 w 11269336"/>
              <a:gd name="connsiteY74" fmla="*/ 1451812 h 2323145"/>
              <a:gd name="connsiteX75" fmla="*/ 7084117 w 11269336"/>
              <a:gd name="connsiteY75" fmla="*/ 1500281 h 2323145"/>
              <a:gd name="connsiteX76" fmla="*/ 7062011 w 11269336"/>
              <a:gd name="connsiteY76" fmla="*/ 1509183 h 2323145"/>
              <a:gd name="connsiteX77" fmla="*/ 7040555 w 11269336"/>
              <a:gd name="connsiteY77" fmla="*/ 1511207 h 2323145"/>
              <a:gd name="connsiteX78" fmla="*/ 7033438 w 11269336"/>
              <a:gd name="connsiteY78" fmla="*/ 1506772 h 2323145"/>
              <a:gd name="connsiteX79" fmla="*/ 7020886 w 11269336"/>
              <a:gd name="connsiteY79" fmla="*/ 1510764 h 2323145"/>
              <a:gd name="connsiteX80" fmla="*/ 7017033 w 11269336"/>
              <a:gd name="connsiteY80" fmla="*/ 1510650 h 2323145"/>
              <a:gd name="connsiteX81" fmla="*/ 6995460 w 11269336"/>
              <a:gd name="connsiteY81" fmla="*/ 1511173 h 2323145"/>
              <a:gd name="connsiteX82" fmla="*/ 6962144 w 11269336"/>
              <a:gd name="connsiteY82" fmla="*/ 1541508 h 2323145"/>
              <a:gd name="connsiteX83" fmla="*/ 6910674 w 11269336"/>
              <a:gd name="connsiteY83" fmla="*/ 1554793 h 2323145"/>
              <a:gd name="connsiteX84" fmla="*/ 6732152 w 11269336"/>
              <a:gd name="connsiteY84" fmla="*/ 1642538 h 2323145"/>
              <a:gd name="connsiteX85" fmla="*/ 6694106 w 11269336"/>
              <a:gd name="connsiteY85" fmla="*/ 1632377 h 2323145"/>
              <a:gd name="connsiteX86" fmla="*/ 6617223 w 11269336"/>
              <a:gd name="connsiteY86" fmla="*/ 1659889 h 2323145"/>
              <a:gd name="connsiteX87" fmla="*/ 6521138 w 11269336"/>
              <a:gd name="connsiteY87" fmla="*/ 1744340 h 2323145"/>
              <a:gd name="connsiteX88" fmla="*/ 6380677 w 11269336"/>
              <a:gd name="connsiteY88" fmla="*/ 1796883 h 2323145"/>
              <a:gd name="connsiteX89" fmla="*/ 6374897 w 11269336"/>
              <a:gd name="connsiteY89" fmla="*/ 1809910 h 2323145"/>
              <a:gd name="connsiteX90" fmla="*/ 6364545 w 11269336"/>
              <a:gd name="connsiteY90" fmla="*/ 1820090 h 2323145"/>
              <a:gd name="connsiteX91" fmla="*/ 6362126 w 11269336"/>
              <a:gd name="connsiteY91" fmla="*/ 1819991 h 2323145"/>
              <a:gd name="connsiteX92" fmla="*/ 6346673 w 11269336"/>
              <a:gd name="connsiteY92" fmla="*/ 1827824 h 2323145"/>
              <a:gd name="connsiteX93" fmla="*/ 6345588 w 11269336"/>
              <a:gd name="connsiteY93" fmla="*/ 1832232 h 2323145"/>
              <a:gd name="connsiteX94" fmla="*/ 6335708 w 11269336"/>
              <a:gd name="connsiteY94" fmla="*/ 1838451 h 2323145"/>
              <a:gd name="connsiteX95" fmla="*/ 6318182 w 11269336"/>
              <a:gd name="connsiteY95" fmla="*/ 1852975 h 2323145"/>
              <a:gd name="connsiteX96" fmla="*/ 6313084 w 11269336"/>
              <a:gd name="connsiteY96" fmla="*/ 1853561 h 2323145"/>
              <a:gd name="connsiteX97" fmla="*/ 6283816 w 11269336"/>
              <a:gd name="connsiteY97" fmla="*/ 1872148 h 2323145"/>
              <a:gd name="connsiteX98" fmla="*/ 6282550 w 11269336"/>
              <a:gd name="connsiteY98" fmla="*/ 1871392 h 2323145"/>
              <a:gd name="connsiteX99" fmla="*/ 6270527 w 11269336"/>
              <a:gd name="connsiteY99" fmla="*/ 1872208 h 2323145"/>
              <a:gd name="connsiteX100" fmla="*/ 6249518 w 11269336"/>
              <a:gd name="connsiteY100" fmla="*/ 1876079 h 2323145"/>
              <a:gd name="connsiteX101" fmla="*/ 6190386 w 11269336"/>
              <a:gd name="connsiteY101" fmla="*/ 1872478 h 2323145"/>
              <a:gd name="connsiteX102" fmla="*/ 6159777 w 11269336"/>
              <a:gd name="connsiteY102" fmla="*/ 1891745 h 2323145"/>
              <a:gd name="connsiteX103" fmla="*/ 6153131 w 11269336"/>
              <a:gd name="connsiteY103" fmla="*/ 1895079 h 2323145"/>
              <a:gd name="connsiteX104" fmla="*/ 6152798 w 11269336"/>
              <a:gd name="connsiteY104" fmla="*/ 1894920 h 2323145"/>
              <a:gd name="connsiteX105" fmla="*/ 6145388 w 11269336"/>
              <a:gd name="connsiteY105" fmla="*/ 1897990 h 2323145"/>
              <a:gd name="connsiteX106" fmla="*/ 6141014 w 11269336"/>
              <a:gd name="connsiteY106" fmla="*/ 1901155 h 2323145"/>
              <a:gd name="connsiteX107" fmla="*/ 6128122 w 11269336"/>
              <a:gd name="connsiteY107" fmla="*/ 1907623 h 2323145"/>
              <a:gd name="connsiteX108" fmla="*/ 6122351 w 11269336"/>
              <a:gd name="connsiteY108" fmla="*/ 1908359 h 2323145"/>
              <a:gd name="connsiteX109" fmla="*/ 6064750 w 11269336"/>
              <a:gd name="connsiteY109" fmla="*/ 1896394 h 2323145"/>
              <a:gd name="connsiteX110" fmla="*/ 5964230 w 11269336"/>
              <a:gd name="connsiteY110" fmla="*/ 1910038 h 2323145"/>
              <a:gd name="connsiteX111" fmla="*/ 5865399 w 11269336"/>
              <a:gd name="connsiteY111" fmla="*/ 1926966 h 2323145"/>
              <a:gd name="connsiteX112" fmla="*/ 5829951 w 11269336"/>
              <a:gd name="connsiteY112" fmla="*/ 1934755 h 2323145"/>
              <a:gd name="connsiteX113" fmla="*/ 5765285 w 11269336"/>
              <a:gd name="connsiteY113" fmla="*/ 1941322 h 2323145"/>
              <a:gd name="connsiteX114" fmla="*/ 5734750 w 11269336"/>
              <a:gd name="connsiteY114" fmla="*/ 1939793 h 2323145"/>
              <a:gd name="connsiteX115" fmla="*/ 5733569 w 11269336"/>
              <a:gd name="connsiteY115" fmla="*/ 1940505 h 2323145"/>
              <a:gd name="connsiteX116" fmla="*/ 5730329 w 11269336"/>
              <a:gd name="connsiteY116" fmla="*/ 1937845 h 2323145"/>
              <a:gd name="connsiteX117" fmla="*/ 5724661 w 11269336"/>
              <a:gd name="connsiteY117" fmla="*/ 1937455 h 2323145"/>
              <a:gd name="connsiteX118" fmla="*/ 5710186 w 11269336"/>
              <a:gd name="connsiteY118" fmla="*/ 1941370 h 2323145"/>
              <a:gd name="connsiteX119" fmla="*/ 5704910 w 11269336"/>
              <a:gd name="connsiteY119" fmla="*/ 1943663 h 2323145"/>
              <a:gd name="connsiteX120" fmla="*/ 5696836 w 11269336"/>
              <a:gd name="connsiteY120" fmla="*/ 1945271 h 2323145"/>
              <a:gd name="connsiteX121" fmla="*/ 5696583 w 11269336"/>
              <a:gd name="connsiteY121" fmla="*/ 1945050 h 2323145"/>
              <a:gd name="connsiteX122" fmla="*/ 5689123 w 11269336"/>
              <a:gd name="connsiteY122" fmla="*/ 1947067 h 2323145"/>
              <a:gd name="connsiteX123" fmla="*/ 5653291 w 11269336"/>
              <a:gd name="connsiteY123" fmla="*/ 1960245 h 2323145"/>
              <a:gd name="connsiteX124" fmla="*/ 5599385 w 11269336"/>
              <a:gd name="connsiteY124" fmla="*/ 1945198 h 2323145"/>
              <a:gd name="connsiteX125" fmla="*/ 5578300 w 11269336"/>
              <a:gd name="connsiteY125" fmla="*/ 1944963 h 2323145"/>
              <a:gd name="connsiteX126" fmla="*/ 5566758 w 11269336"/>
              <a:gd name="connsiteY126" fmla="*/ 1943441 h 2323145"/>
              <a:gd name="connsiteX127" fmla="*/ 5565857 w 11269336"/>
              <a:gd name="connsiteY127" fmla="*/ 1942445 h 2323145"/>
              <a:gd name="connsiteX128" fmla="*/ 5531534 w 11269336"/>
              <a:gd name="connsiteY128" fmla="*/ 1955208 h 2323145"/>
              <a:gd name="connsiteX129" fmla="*/ 5526552 w 11269336"/>
              <a:gd name="connsiteY129" fmla="*/ 1954799 h 2323145"/>
              <a:gd name="connsiteX130" fmla="*/ 5504723 w 11269336"/>
              <a:gd name="connsiteY130" fmla="*/ 1965811 h 2323145"/>
              <a:gd name="connsiteX131" fmla="*/ 5493156 w 11269336"/>
              <a:gd name="connsiteY131" fmla="*/ 1970063 h 2323145"/>
              <a:gd name="connsiteX132" fmla="*/ 5490486 w 11269336"/>
              <a:gd name="connsiteY132" fmla="*/ 1974227 h 2323145"/>
              <a:gd name="connsiteX133" fmla="*/ 5473107 w 11269336"/>
              <a:gd name="connsiteY133" fmla="*/ 1979001 h 2323145"/>
              <a:gd name="connsiteX134" fmla="*/ 5470885 w 11269336"/>
              <a:gd name="connsiteY134" fmla="*/ 1978432 h 2323145"/>
              <a:gd name="connsiteX135" fmla="*/ 5457393 w 11269336"/>
              <a:gd name="connsiteY135" fmla="*/ 1986525 h 2323145"/>
              <a:gd name="connsiteX136" fmla="*/ 5447102 w 11269336"/>
              <a:gd name="connsiteY136" fmla="*/ 1998329 h 2323145"/>
              <a:gd name="connsiteX137" fmla="*/ 5159151 w 11269336"/>
              <a:gd name="connsiteY137" fmla="*/ 2029640 h 2323145"/>
              <a:gd name="connsiteX138" fmla="*/ 5041688 w 11269336"/>
              <a:gd name="connsiteY138" fmla="*/ 2022334 h 2323145"/>
              <a:gd name="connsiteX139" fmla="*/ 4860988 w 11269336"/>
              <a:gd name="connsiteY139" fmla="*/ 2135698 h 2323145"/>
              <a:gd name="connsiteX140" fmla="*/ 4807902 w 11269336"/>
              <a:gd name="connsiteY140" fmla="*/ 2138894 h 2323145"/>
              <a:gd name="connsiteX141" fmla="*/ 4765388 w 11269336"/>
              <a:gd name="connsiteY141" fmla="*/ 2162525 h 2323145"/>
              <a:gd name="connsiteX142" fmla="*/ 4745033 w 11269336"/>
              <a:gd name="connsiteY142" fmla="*/ 2158859 h 2323145"/>
              <a:gd name="connsiteX143" fmla="*/ 4741475 w 11269336"/>
              <a:gd name="connsiteY143" fmla="*/ 2157998 h 2323145"/>
              <a:gd name="connsiteX144" fmla="*/ 4728247 w 11269336"/>
              <a:gd name="connsiteY144" fmla="*/ 2159526 h 2323145"/>
              <a:gd name="connsiteX145" fmla="*/ 4723263 w 11269336"/>
              <a:gd name="connsiteY145" fmla="*/ 2153742 h 2323145"/>
              <a:gd name="connsiteX146" fmla="*/ 4702453 w 11269336"/>
              <a:gd name="connsiteY146" fmla="*/ 2151586 h 2323145"/>
              <a:gd name="connsiteX147" fmla="*/ 4678455 w 11269336"/>
              <a:gd name="connsiteY147" fmla="*/ 2156131 h 2323145"/>
              <a:gd name="connsiteX148" fmla="*/ 4593061 w 11269336"/>
              <a:gd name="connsiteY148" fmla="*/ 2171597 h 2323145"/>
              <a:gd name="connsiteX149" fmla="*/ 4579902 w 11269336"/>
              <a:gd name="connsiteY149" fmla="*/ 2177927 h 2323145"/>
              <a:gd name="connsiteX150" fmla="*/ 4533444 w 11269336"/>
              <a:gd name="connsiteY150" fmla="*/ 2181200 h 2323145"/>
              <a:gd name="connsiteX151" fmla="*/ 4492832 w 11269336"/>
              <a:gd name="connsiteY151" fmla="*/ 2188033 h 2323145"/>
              <a:gd name="connsiteX152" fmla="*/ 4467257 w 11269336"/>
              <a:gd name="connsiteY152" fmla="*/ 2196121 h 2323145"/>
              <a:gd name="connsiteX153" fmla="*/ 4459937 w 11269336"/>
              <a:gd name="connsiteY153" fmla="*/ 2195182 h 2323145"/>
              <a:gd name="connsiteX154" fmla="*/ 4433312 w 11269336"/>
              <a:gd name="connsiteY154" fmla="*/ 2199004 h 2323145"/>
              <a:gd name="connsiteX155" fmla="*/ 4420601 w 11269336"/>
              <a:gd name="connsiteY155" fmla="*/ 2205158 h 2323145"/>
              <a:gd name="connsiteX156" fmla="*/ 4405765 w 11269336"/>
              <a:gd name="connsiteY156" fmla="*/ 2199902 h 2323145"/>
              <a:gd name="connsiteX157" fmla="*/ 4401354 w 11269336"/>
              <a:gd name="connsiteY157" fmla="*/ 2194745 h 2323145"/>
              <a:gd name="connsiteX158" fmla="*/ 4383151 w 11269336"/>
              <a:gd name="connsiteY158" fmla="*/ 2201140 h 2323145"/>
              <a:gd name="connsiteX159" fmla="*/ 4366646 w 11269336"/>
              <a:gd name="connsiteY159" fmla="*/ 2198564 h 2323145"/>
              <a:gd name="connsiteX160" fmla="*/ 4354009 w 11269336"/>
              <a:gd name="connsiteY160" fmla="*/ 2204984 h 2323145"/>
              <a:gd name="connsiteX161" fmla="*/ 4348284 w 11269336"/>
              <a:gd name="connsiteY161" fmla="*/ 2205270 h 2323145"/>
              <a:gd name="connsiteX162" fmla="*/ 4333906 w 11269336"/>
              <a:gd name="connsiteY162" fmla="*/ 2205251 h 2323145"/>
              <a:gd name="connsiteX163" fmla="*/ 4308819 w 11269336"/>
              <a:gd name="connsiteY163" fmla="*/ 2203822 h 2323145"/>
              <a:gd name="connsiteX164" fmla="*/ 4301210 w 11269336"/>
              <a:gd name="connsiteY164" fmla="*/ 2204456 h 2323145"/>
              <a:gd name="connsiteX165" fmla="*/ 4283095 w 11269336"/>
              <a:gd name="connsiteY165" fmla="*/ 2198177 h 2323145"/>
              <a:gd name="connsiteX166" fmla="*/ 4250119 w 11269336"/>
              <a:gd name="connsiteY166" fmla="*/ 2196342 h 2323145"/>
              <a:gd name="connsiteX167" fmla="*/ 4189203 w 11269336"/>
              <a:gd name="connsiteY167" fmla="*/ 2178994 h 2323145"/>
              <a:gd name="connsiteX168" fmla="*/ 4154035 w 11269336"/>
              <a:gd name="connsiteY168" fmla="*/ 2171950 h 2323145"/>
              <a:gd name="connsiteX169" fmla="*/ 4129569 w 11269336"/>
              <a:gd name="connsiteY169" fmla="*/ 2163850 h 2323145"/>
              <a:gd name="connsiteX170" fmla="*/ 4061250 w 11269336"/>
              <a:gd name="connsiteY170" fmla="*/ 2159236 h 2323145"/>
              <a:gd name="connsiteX171" fmla="*/ 3945480 w 11269336"/>
              <a:gd name="connsiteY171" fmla="*/ 2158279 h 2323145"/>
              <a:gd name="connsiteX172" fmla="*/ 3921468 w 11269336"/>
              <a:gd name="connsiteY172" fmla="*/ 2156588 h 2323145"/>
              <a:gd name="connsiteX173" fmla="*/ 3903348 w 11269336"/>
              <a:gd name="connsiteY173" fmla="*/ 2149220 h 2323145"/>
              <a:gd name="connsiteX174" fmla="*/ 3901342 w 11269336"/>
              <a:gd name="connsiteY174" fmla="*/ 2142355 h 2323145"/>
              <a:gd name="connsiteX175" fmla="*/ 3888539 w 11269336"/>
              <a:gd name="connsiteY175" fmla="*/ 2140476 h 2323145"/>
              <a:gd name="connsiteX176" fmla="*/ 3885662 w 11269336"/>
              <a:gd name="connsiteY176" fmla="*/ 2138740 h 2323145"/>
              <a:gd name="connsiteX177" fmla="*/ 3868627 w 11269336"/>
              <a:gd name="connsiteY177" fmla="*/ 2130023 h 2323145"/>
              <a:gd name="connsiteX178" fmla="*/ 3819177 w 11269336"/>
              <a:gd name="connsiteY178" fmla="*/ 2142111 h 2323145"/>
              <a:gd name="connsiteX179" fmla="*/ 3769100 w 11269336"/>
              <a:gd name="connsiteY179" fmla="*/ 2131731 h 2323145"/>
              <a:gd name="connsiteX180" fmla="*/ 3562752 w 11269336"/>
              <a:gd name="connsiteY180" fmla="*/ 2131785 h 2323145"/>
              <a:gd name="connsiteX181" fmla="*/ 3541402 w 11269336"/>
              <a:gd name="connsiteY181" fmla="*/ 2106821 h 2323145"/>
              <a:gd name="connsiteX182" fmla="*/ 3365341 w 11269336"/>
              <a:gd name="connsiteY182" fmla="*/ 2077638 h 2323145"/>
              <a:gd name="connsiteX183" fmla="*/ 3170922 w 11269336"/>
              <a:gd name="connsiteY183" fmla="*/ 2115957 h 2323145"/>
              <a:gd name="connsiteX184" fmla="*/ 3156256 w 11269336"/>
              <a:gd name="connsiteY184" fmla="*/ 2124773 h 2323145"/>
              <a:gd name="connsiteX185" fmla="*/ 3140298 w 11269336"/>
              <a:gd name="connsiteY185" fmla="*/ 2129182 h 2323145"/>
              <a:gd name="connsiteX186" fmla="*/ 3138514 w 11269336"/>
              <a:gd name="connsiteY186" fmla="*/ 2128069 h 2323145"/>
              <a:gd name="connsiteX187" fmla="*/ 3120467 w 11269336"/>
              <a:gd name="connsiteY187" fmla="*/ 2128281 h 2323145"/>
              <a:gd name="connsiteX188" fmla="*/ 3116175 w 11269336"/>
              <a:gd name="connsiteY188" fmla="*/ 2131633 h 2323145"/>
              <a:gd name="connsiteX189" fmla="*/ 3103685 w 11269336"/>
              <a:gd name="connsiteY189" fmla="*/ 2132814 h 2323145"/>
              <a:gd name="connsiteX190" fmla="*/ 3078794 w 11269336"/>
              <a:gd name="connsiteY190" fmla="*/ 2137935 h 2323145"/>
              <a:gd name="connsiteX191" fmla="*/ 3074407 w 11269336"/>
              <a:gd name="connsiteY191" fmla="*/ 2136274 h 2323145"/>
              <a:gd name="connsiteX192" fmla="*/ 3037285 w 11269336"/>
              <a:gd name="connsiteY192" fmla="*/ 2139919 h 2323145"/>
              <a:gd name="connsiteX193" fmla="*/ 3036901 w 11269336"/>
              <a:gd name="connsiteY193" fmla="*/ 2138726 h 2323145"/>
              <a:gd name="connsiteX194" fmla="*/ 3026996 w 11269336"/>
              <a:gd name="connsiteY194" fmla="*/ 2134322 h 2323145"/>
              <a:gd name="connsiteX195" fmla="*/ 3007772 w 11269336"/>
              <a:gd name="connsiteY195" fmla="*/ 2128742 h 2323145"/>
              <a:gd name="connsiteX196" fmla="*/ 2965030 w 11269336"/>
              <a:gd name="connsiteY196" fmla="*/ 2100494 h 2323145"/>
              <a:gd name="connsiteX197" fmla="*/ 2926342 w 11269336"/>
              <a:gd name="connsiteY197" fmla="*/ 2104155 h 2323145"/>
              <a:gd name="connsiteX198" fmla="*/ 2918608 w 11269336"/>
              <a:gd name="connsiteY198" fmla="*/ 2104215 h 2323145"/>
              <a:gd name="connsiteX199" fmla="*/ 2918475 w 11269336"/>
              <a:gd name="connsiteY199" fmla="*/ 2103937 h 2323145"/>
              <a:gd name="connsiteX200" fmla="*/ 2910360 w 11269336"/>
              <a:gd name="connsiteY200" fmla="*/ 2103444 h 2323145"/>
              <a:gd name="connsiteX201" fmla="*/ 2904507 w 11269336"/>
              <a:gd name="connsiteY201" fmla="*/ 2104326 h 2323145"/>
              <a:gd name="connsiteX202" fmla="*/ 2889503 w 11269336"/>
              <a:gd name="connsiteY202" fmla="*/ 2104443 h 2323145"/>
              <a:gd name="connsiteX203" fmla="*/ 2884480 w 11269336"/>
              <a:gd name="connsiteY203" fmla="*/ 2102626 h 2323145"/>
              <a:gd name="connsiteX204" fmla="*/ 2882689 w 11269336"/>
              <a:gd name="connsiteY204" fmla="*/ 2099228 h 2323145"/>
              <a:gd name="connsiteX205" fmla="*/ 2881291 w 11269336"/>
              <a:gd name="connsiteY205" fmla="*/ 2099618 h 2323145"/>
              <a:gd name="connsiteX206" fmla="*/ 2853979 w 11269336"/>
              <a:gd name="connsiteY206" fmla="*/ 2090388 h 2323145"/>
              <a:gd name="connsiteX207" fmla="*/ 2791790 w 11269336"/>
              <a:gd name="connsiteY207" fmla="*/ 2080332 h 2323145"/>
              <a:gd name="connsiteX208" fmla="*/ 2755844 w 11269336"/>
              <a:gd name="connsiteY208" fmla="*/ 2078874 h 2323145"/>
              <a:gd name="connsiteX209" fmla="*/ 2657742 w 11269336"/>
              <a:gd name="connsiteY209" fmla="*/ 2070179 h 2323145"/>
              <a:gd name="connsiteX210" fmla="*/ 2559549 w 11269336"/>
              <a:gd name="connsiteY210" fmla="*/ 2057873 h 2323145"/>
              <a:gd name="connsiteX211" fmla="*/ 2512054 w 11269336"/>
              <a:gd name="connsiteY211" fmla="*/ 2031671 h 2323145"/>
              <a:gd name="connsiteX212" fmla="*/ 2506437 w 11269336"/>
              <a:gd name="connsiteY212" fmla="*/ 2030918 h 2323145"/>
              <a:gd name="connsiteX213" fmla="*/ 2491752 w 11269336"/>
              <a:gd name="connsiteY213" fmla="*/ 2033906 h 2323145"/>
              <a:gd name="connsiteX214" fmla="*/ 2486338 w 11269336"/>
              <a:gd name="connsiteY214" fmla="*/ 2035862 h 2323145"/>
              <a:gd name="connsiteX215" fmla="*/ 2478186 w 11269336"/>
              <a:gd name="connsiteY215" fmla="*/ 2036953 h 2323145"/>
              <a:gd name="connsiteX216" fmla="*/ 2477950 w 11269336"/>
              <a:gd name="connsiteY216" fmla="*/ 2036715 h 2323145"/>
              <a:gd name="connsiteX217" fmla="*/ 2470381 w 11269336"/>
              <a:gd name="connsiteY217" fmla="*/ 2038256 h 2323145"/>
              <a:gd name="connsiteX218" fmla="*/ 2433781 w 11269336"/>
              <a:gd name="connsiteY218" fmla="*/ 2049140 h 2323145"/>
              <a:gd name="connsiteX219" fmla="*/ 2381172 w 11269336"/>
              <a:gd name="connsiteY219" fmla="*/ 2030645 h 2323145"/>
              <a:gd name="connsiteX220" fmla="*/ 2360198 w 11269336"/>
              <a:gd name="connsiteY220" fmla="*/ 2029059 h 2323145"/>
              <a:gd name="connsiteX221" fmla="*/ 2348815 w 11269336"/>
              <a:gd name="connsiteY221" fmla="*/ 2026798 h 2323145"/>
              <a:gd name="connsiteX222" fmla="*/ 2347988 w 11269336"/>
              <a:gd name="connsiteY222" fmla="*/ 2025745 h 2323145"/>
              <a:gd name="connsiteX223" fmla="*/ 2312920 w 11269336"/>
              <a:gd name="connsiteY223" fmla="*/ 2036311 h 2323145"/>
              <a:gd name="connsiteX224" fmla="*/ 2307986 w 11269336"/>
              <a:gd name="connsiteY224" fmla="*/ 2035583 h 2323145"/>
              <a:gd name="connsiteX225" fmla="*/ 2285481 w 11269336"/>
              <a:gd name="connsiteY225" fmla="*/ 2045197 h 2323145"/>
              <a:gd name="connsiteX226" fmla="*/ 2273666 w 11269336"/>
              <a:gd name="connsiteY226" fmla="*/ 2048710 h 2323145"/>
              <a:gd name="connsiteX227" fmla="*/ 2270719 w 11269336"/>
              <a:gd name="connsiteY227" fmla="*/ 2052702 h 2323145"/>
              <a:gd name="connsiteX228" fmla="*/ 2253080 w 11269336"/>
              <a:gd name="connsiteY228" fmla="*/ 2056363 h 2323145"/>
              <a:gd name="connsiteX229" fmla="*/ 2250906 w 11269336"/>
              <a:gd name="connsiteY229" fmla="*/ 2055654 h 2323145"/>
              <a:gd name="connsiteX230" fmla="*/ 2236905 w 11269336"/>
              <a:gd name="connsiteY230" fmla="*/ 2062882 h 2323145"/>
              <a:gd name="connsiteX231" fmla="*/ 2225830 w 11269336"/>
              <a:gd name="connsiteY231" fmla="*/ 2074027 h 2323145"/>
              <a:gd name="connsiteX232" fmla="*/ 2073776 w 11269336"/>
              <a:gd name="connsiteY232" fmla="*/ 2089244 h 2323145"/>
              <a:gd name="connsiteX233" fmla="*/ 1948256 w 11269336"/>
              <a:gd name="connsiteY233" fmla="*/ 2146616 h 2323145"/>
              <a:gd name="connsiteX234" fmla="*/ 1865582 w 11269336"/>
              <a:gd name="connsiteY234" fmla="*/ 2153738 h 2323145"/>
              <a:gd name="connsiteX235" fmla="*/ 1835210 w 11269336"/>
              <a:gd name="connsiteY235" fmla="*/ 2134244 h 2323145"/>
              <a:gd name="connsiteX236" fmla="*/ 1632661 w 11269336"/>
              <a:gd name="connsiteY236" fmla="*/ 2173882 h 2323145"/>
              <a:gd name="connsiteX237" fmla="*/ 1579590 w 11269336"/>
              <a:gd name="connsiteY237" fmla="*/ 2173680 h 2323145"/>
              <a:gd name="connsiteX238" fmla="*/ 1535601 w 11269336"/>
              <a:gd name="connsiteY238" fmla="*/ 2194590 h 2323145"/>
              <a:gd name="connsiteX239" fmla="*/ 1515594 w 11269336"/>
              <a:gd name="connsiteY239" fmla="*/ 2189622 h 2323145"/>
              <a:gd name="connsiteX240" fmla="*/ 1512113 w 11269336"/>
              <a:gd name="connsiteY240" fmla="*/ 2188534 h 2323145"/>
              <a:gd name="connsiteX241" fmla="*/ 1498838 w 11269336"/>
              <a:gd name="connsiteY241" fmla="*/ 2189213 h 2323145"/>
              <a:gd name="connsiteX242" fmla="*/ 1494279 w 11269336"/>
              <a:gd name="connsiteY242" fmla="*/ 2183112 h 2323145"/>
              <a:gd name="connsiteX243" fmla="*/ 1473714 w 11269336"/>
              <a:gd name="connsiteY243" fmla="*/ 2179625 h 2323145"/>
              <a:gd name="connsiteX244" fmla="*/ 1449503 w 11269336"/>
              <a:gd name="connsiteY244" fmla="*/ 2182633 h 2323145"/>
              <a:gd name="connsiteX245" fmla="*/ 1266687 w 11269336"/>
              <a:gd name="connsiteY245" fmla="*/ 2212688 h 2323145"/>
              <a:gd name="connsiteX246" fmla="*/ 1239614 w 11269336"/>
              <a:gd name="connsiteY246" fmla="*/ 2209727 h 2323145"/>
              <a:gd name="connsiteX247" fmla="*/ 1202436 w 11269336"/>
              <a:gd name="connsiteY247" fmla="*/ 2209817 h 2323145"/>
              <a:gd name="connsiteX248" fmla="*/ 1136097 w 11269336"/>
              <a:gd name="connsiteY248" fmla="*/ 2205112 h 2323145"/>
              <a:gd name="connsiteX249" fmla="*/ 988232 w 11269336"/>
              <a:gd name="connsiteY249" fmla="*/ 2235635 h 2323145"/>
              <a:gd name="connsiteX250" fmla="*/ 981959 w 11269336"/>
              <a:gd name="connsiteY250" fmla="*/ 2231607 h 2323145"/>
              <a:gd name="connsiteX251" fmla="*/ 938600 w 11269336"/>
              <a:gd name="connsiteY251" fmla="*/ 2238113 h 2323145"/>
              <a:gd name="connsiteX252" fmla="*/ 791788 w 11269336"/>
              <a:gd name="connsiteY252" fmla="*/ 2293224 h 2323145"/>
              <a:gd name="connsiteX253" fmla="*/ 706914 w 11269336"/>
              <a:gd name="connsiteY253" fmla="*/ 2305046 h 2323145"/>
              <a:gd name="connsiteX254" fmla="*/ 675971 w 11269336"/>
              <a:gd name="connsiteY254" fmla="*/ 2304030 h 2323145"/>
              <a:gd name="connsiteX255" fmla="*/ 624180 w 11269336"/>
              <a:gd name="connsiteY255" fmla="*/ 2302650 h 2323145"/>
              <a:gd name="connsiteX256" fmla="*/ 583453 w 11269336"/>
              <a:gd name="connsiteY256" fmla="*/ 2288788 h 2323145"/>
              <a:gd name="connsiteX257" fmla="*/ 540946 w 11269336"/>
              <a:gd name="connsiteY257" fmla="*/ 2292721 h 2323145"/>
              <a:gd name="connsiteX258" fmla="*/ 533680 w 11269336"/>
              <a:gd name="connsiteY258" fmla="*/ 2310233 h 2323145"/>
              <a:gd name="connsiteX259" fmla="*/ 487366 w 11269336"/>
              <a:gd name="connsiteY259" fmla="*/ 2309053 h 2323145"/>
              <a:gd name="connsiteX260" fmla="*/ 416820 w 11269336"/>
              <a:gd name="connsiteY260" fmla="*/ 2305443 h 2323145"/>
              <a:gd name="connsiteX261" fmla="*/ 376805 w 11269336"/>
              <a:gd name="connsiteY261" fmla="*/ 2307647 h 2323145"/>
              <a:gd name="connsiteX262" fmla="*/ 266777 w 11269336"/>
              <a:gd name="connsiteY262" fmla="*/ 2309012 h 2323145"/>
              <a:gd name="connsiteX263" fmla="*/ 156013 w 11269336"/>
              <a:gd name="connsiteY263" fmla="*/ 2306832 h 2323145"/>
              <a:gd name="connsiteX264" fmla="*/ 87258 w 11269336"/>
              <a:gd name="connsiteY264" fmla="*/ 2285511 h 2323145"/>
              <a:gd name="connsiteX265" fmla="*/ 23798 w 11269336"/>
              <a:gd name="connsiteY265" fmla="*/ 2281822 h 2323145"/>
              <a:gd name="connsiteX266" fmla="*/ 0 w 11269336"/>
              <a:gd name="connsiteY266" fmla="*/ 2285369 h 2323145"/>
              <a:gd name="connsiteX267" fmla="*/ 0 w 11269336"/>
              <a:gd name="connsiteY26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795998 w 11269336"/>
              <a:gd name="connsiteY29" fmla="*/ 863337 h 2323145"/>
              <a:gd name="connsiteX30" fmla="*/ 8776970 w 11269336"/>
              <a:gd name="connsiteY30" fmla="*/ 885177 h 2323145"/>
              <a:gd name="connsiteX31" fmla="*/ 8755719 w 11269336"/>
              <a:gd name="connsiteY31" fmla="*/ 889754 h 2323145"/>
              <a:gd name="connsiteX32" fmla="*/ 8743257 w 11269336"/>
              <a:gd name="connsiteY32" fmla="*/ 904723 h 2323145"/>
              <a:gd name="connsiteX33" fmla="*/ 8721366 w 11269336"/>
              <a:gd name="connsiteY33" fmla="*/ 904711 h 2323145"/>
              <a:gd name="connsiteX34" fmla="*/ 8678353 w 11269336"/>
              <a:gd name="connsiteY34" fmla="*/ 926318 h 2323145"/>
              <a:gd name="connsiteX35" fmla="*/ 8636849 w 11269336"/>
              <a:gd name="connsiteY35" fmla="*/ 937900 h 2323145"/>
              <a:gd name="connsiteX36" fmla="*/ 8620213 w 11269336"/>
              <a:gd name="connsiteY36" fmla="*/ 943068 h 2323145"/>
              <a:gd name="connsiteX37" fmla="*/ 8612581 w 11269336"/>
              <a:gd name="connsiteY37" fmla="*/ 952695 h 2323145"/>
              <a:gd name="connsiteX38" fmla="*/ 8589038 w 11269336"/>
              <a:gd name="connsiteY38" fmla="*/ 963892 h 2323145"/>
              <a:gd name="connsiteX39" fmla="*/ 8579950 w 11269336"/>
              <a:gd name="connsiteY39" fmla="*/ 960899 h 2323145"/>
              <a:gd name="connsiteX40" fmla="*/ 8579319 w 11269336"/>
              <a:gd name="connsiteY40" fmla="*/ 965630 h 2323145"/>
              <a:gd name="connsiteX41" fmla="*/ 8547429 w 11269336"/>
              <a:gd name="connsiteY41" fmla="*/ 984506 h 2323145"/>
              <a:gd name="connsiteX42" fmla="*/ 8478704 w 11269336"/>
              <a:gd name="connsiteY42" fmla="*/ 1025490 h 2323145"/>
              <a:gd name="connsiteX43" fmla="*/ 8461421 w 11269336"/>
              <a:gd name="connsiteY43" fmla="*/ 1035512 h 2323145"/>
              <a:gd name="connsiteX44" fmla="*/ 8445003 w 11269336"/>
              <a:gd name="connsiteY44" fmla="*/ 1036851 h 2323145"/>
              <a:gd name="connsiteX45" fmla="*/ 8357350 w 11269336"/>
              <a:gd name="connsiteY45" fmla="*/ 1060213 h 2323145"/>
              <a:gd name="connsiteX46" fmla="*/ 8335565 w 11269336"/>
              <a:gd name="connsiteY46" fmla="*/ 1061151 h 2323145"/>
              <a:gd name="connsiteX47" fmla="*/ 8325267 w 11269336"/>
              <a:gd name="connsiteY47" fmla="*/ 1055919 h 2323145"/>
              <a:gd name="connsiteX48" fmla="*/ 8293586 w 11269336"/>
              <a:gd name="connsiteY48" fmla="*/ 1076144 h 2323145"/>
              <a:gd name="connsiteX49" fmla="*/ 8242405 w 11269336"/>
              <a:gd name="connsiteY49" fmla="*/ 1095960 h 2323145"/>
              <a:gd name="connsiteX50" fmla="*/ 8197391 w 11269336"/>
              <a:gd name="connsiteY50" fmla="*/ 1107746 h 2323145"/>
              <a:gd name="connsiteX51" fmla="*/ 8081474 w 11269336"/>
              <a:gd name="connsiteY51" fmla="*/ 1130125 h 2323145"/>
              <a:gd name="connsiteX52" fmla="*/ 8053585 w 11269336"/>
              <a:gd name="connsiteY52" fmla="*/ 1129169 h 2323145"/>
              <a:gd name="connsiteX53" fmla="*/ 8038422 w 11269336"/>
              <a:gd name="connsiteY53" fmla="*/ 1119092 h 2323145"/>
              <a:gd name="connsiteX54" fmla="*/ 8029450 w 11269336"/>
              <a:gd name="connsiteY54" fmla="*/ 1125592 h 2323145"/>
              <a:gd name="connsiteX55" fmla="*/ 7959552 w 11269336"/>
              <a:gd name="connsiteY55" fmla="*/ 1140188 h 2323145"/>
              <a:gd name="connsiteX56" fmla="*/ 7914188 w 11269336"/>
              <a:gd name="connsiteY56" fmla="*/ 1150862 h 2323145"/>
              <a:gd name="connsiteX57" fmla="*/ 7914918 w 11269336"/>
              <a:gd name="connsiteY57" fmla="*/ 1168758 h 2323145"/>
              <a:gd name="connsiteX58" fmla="*/ 7875510 w 11269336"/>
              <a:gd name="connsiteY58" fmla="*/ 1183153 h 2323145"/>
              <a:gd name="connsiteX59" fmla="*/ 7829932 w 11269336"/>
              <a:gd name="connsiteY59" fmla="*/ 1180782 h 2323145"/>
              <a:gd name="connsiteX60" fmla="*/ 7779182 w 11269336"/>
              <a:gd name="connsiteY60" fmla="*/ 1192665 h 2323145"/>
              <a:gd name="connsiteX61" fmla="*/ 7748774 w 11269336"/>
              <a:gd name="connsiteY61" fmla="*/ 1199586 h 2323145"/>
              <a:gd name="connsiteX62" fmla="*/ 7671846 w 11269336"/>
              <a:gd name="connsiteY62" fmla="*/ 1231966 h 2323145"/>
              <a:gd name="connsiteX63" fmla="*/ 7554146 w 11269336"/>
              <a:gd name="connsiteY63" fmla="*/ 1319748 h 2323145"/>
              <a:gd name="connsiteX64" fmla="*/ 7515052 w 11269336"/>
              <a:gd name="connsiteY64" fmla="*/ 1336718 h 2323145"/>
              <a:gd name="connsiteX65" fmla="*/ 7507193 w 11269336"/>
              <a:gd name="connsiteY65" fmla="*/ 1334617 h 2323145"/>
              <a:gd name="connsiteX66" fmla="*/ 7461694 w 11269336"/>
              <a:gd name="connsiteY66" fmla="*/ 1375866 h 2323145"/>
              <a:gd name="connsiteX67" fmla="*/ 7377571 w 11269336"/>
              <a:gd name="connsiteY67" fmla="*/ 1400128 h 2323145"/>
              <a:gd name="connsiteX68" fmla="*/ 7311261 w 11269336"/>
              <a:gd name="connsiteY68" fmla="*/ 1412652 h 2323145"/>
              <a:gd name="connsiteX69" fmla="*/ 7275307 w 11269336"/>
              <a:gd name="connsiteY69" fmla="*/ 1422171 h 2323145"/>
              <a:gd name="connsiteX70" fmla="*/ 7247783 w 11269336"/>
              <a:gd name="connsiteY70" fmla="*/ 1426330 h 2323145"/>
              <a:gd name="connsiteX71" fmla="*/ 7185047 w 11269336"/>
              <a:gd name="connsiteY71" fmla="*/ 1451812 h 2323145"/>
              <a:gd name="connsiteX72" fmla="*/ 7084117 w 11269336"/>
              <a:gd name="connsiteY72" fmla="*/ 1500281 h 2323145"/>
              <a:gd name="connsiteX73" fmla="*/ 7062011 w 11269336"/>
              <a:gd name="connsiteY73" fmla="*/ 1509183 h 2323145"/>
              <a:gd name="connsiteX74" fmla="*/ 7040555 w 11269336"/>
              <a:gd name="connsiteY74" fmla="*/ 1511207 h 2323145"/>
              <a:gd name="connsiteX75" fmla="*/ 7033438 w 11269336"/>
              <a:gd name="connsiteY75" fmla="*/ 1506772 h 2323145"/>
              <a:gd name="connsiteX76" fmla="*/ 7020886 w 11269336"/>
              <a:gd name="connsiteY76" fmla="*/ 1510764 h 2323145"/>
              <a:gd name="connsiteX77" fmla="*/ 7017033 w 11269336"/>
              <a:gd name="connsiteY77" fmla="*/ 1510650 h 2323145"/>
              <a:gd name="connsiteX78" fmla="*/ 6995460 w 11269336"/>
              <a:gd name="connsiteY78" fmla="*/ 1511173 h 2323145"/>
              <a:gd name="connsiteX79" fmla="*/ 6962144 w 11269336"/>
              <a:gd name="connsiteY79" fmla="*/ 1541508 h 2323145"/>
              <a:gd name="connsiteX80" fmla="*/ 6910674 w 11269336"/>
              <a:gd name="connsiteY80" fmla="*/ 1554793 h 2323145"/>
              <a:gd name="connsiteX81" fmla="*/ 6732152 w 11269336"/>
              <a:gd name="connsiteY81" fmla="*/ 1642538 h 2323145"/>
              <a:gd name="connsiteX82" fmla="*/ 6694106 w 11269336"/>
              <a:gd name="connsiteY82" fmla="*/ 1632377 h 2323145"/>
              <a:gd name="connsiteX83" fmla="*/ 6617223 w 11269336"/>
              <a:gd name="connsiteY83" fmla="*/ 1659889 h 2323145"/>
              <a:gd name="connsiteX84" fmla="*/ 6521138 w 11269336"/>
              <a:gd name="connsiteY84" fmla="*/ 1744340 h 2323145"/>
              <a:gd name="connsiteX85" fmla="*/ 6380677 w 11269336"/>
              <a:gd name="connsiteY85" fmla="*/ 1796883 h 2323145"/>
              <a:gd name="connsiteX86" fmla="*/ 6374897 w 11269336"/>
              <a:gd name="connsiteY86" fmla="*/ 1809910 h 2323145"/>
              <a:gd name="connsiteX87" fmla="*/ 6364545 w 11269336"/>
              <a:gd name="connsiteY87" fmla="*/ 1820090 h 2323145"/>
              <a:gd name="connsiteX88" fmla="*/ 6362126 w 11269336"/>
              <a:gd name="connsiteY88" fmla="*/ 1819991 h 2323145"/>
              <a:gd name="connsiteX89" fmla="*/ 6346673 w 11269336"/>
              <a:gd name="connsiteY89" fmla="*/ 1827824 h 2323145"/>
              <a:gd name="connsiteX90" fmla="*/ 6345588 w 11269336"/>
              <a:gd name="connsiteY90" fmla="*/ 1832232 h 2323145"/>
              <a:gd name="connsiteX91" fmla="*/ 6335708 w 11269336"/>
              <a:gd name="connsiteY91" fmla="*/ 1838451 h 2323145"/>
              <a:gd name="connsiteX92" fmla="*/ 6318182 w 11269336"/>
              <a:gd name="connsiteY92" fmla="*/ 1852975 h 2323145"/>
              <a:gd name="connsiteX93" fmla="*/ 6313084 w 11269336"/>
              <a:gd name="connsiteY93" fmla="*/ 1853561 h 2323145"/>
              <a:gd name="connsiteX94" fmla="*/ 6283816 w 11269336"/>
              <a:gd name="connsiteY94" fmla="*/ 1872148 h 2323145"/>
              <a:gd name="connsiteX95" fmla="*/ 6282550 w 11269336"/>
              <a:gd name="connsiteY95" fmla="*/ 1871392 h 2323145"/>
              <a:gd name="connsiteX96" fmla="*/ 6270527 w 11269336"/>
              <a:gd name="connsiteY96" fmla="*/ 1872208 h 2323145"/>
              <a:gd name="connsiteX97" fmla="*/ 6249518 w 11269336"/>
              <a:gd name="connsiteY97" fmla="*/ 1876079 h 2323145"/>
              <a:gd name="connsiteX98" fmla="*/ 6190386 w 11269336"/>
              <a:gd name="connsiteY98" fmla="*/ 1872478 h 2323145"/>
              <a:gd name="connsiteX99" fmla="*/ 6159777 w 11269336"/>
              <a:gd name="connsiteY99" fmla="*/ 1891745 h 2323145"/>
              <a:gd name="connsiteX100" fmla="*/ 6153131 w 11269336"/>
              <a:gd name="connsiteY100" fmla="*/ 1895079 h 2323145"/>
              <a:gd name="connsiteX101" fmla="*/ 6152798 w 11269336"/>
              <a:gd name="connsiteY101" fmla="*/ 1894920 h 2323145"/>
              <a:gd name="connsiteX102" fmla="*/ 6145388 w 11269336"/>
              <a:gd name="connsiteY102" fmla="*/ 1897990 h 2323145"/>
              <a:gd name="connsiteX103" fmla="*/ 6141014 w 11269336"/>
              <a:gd name="connsiteY103" fmla="*/ 1901155 h 2323145"/>
              <a:gd name="connsiteX104" fmla="*/ 6128122 w 11269336"/>
              <a:gd name="connsiteY104" fmla="*/ 1907623 h 2323145"/>
              <a:gd name="connsiteX105" fmla="*/ 6122351 w 11269336"/>
              <a:gd name="connsiteY105" fmla="*/ 1908359 h 2323145"/>
              <a:gd name="connsiteX106" fmla="*/ 6064750 w 11269336"/>
              <a:gd name="connsiteY106" fmla="*/ 1896394 h 2323145"/>
              <a:gd name="connsiteX107" fmla="*/ 5964230 w 11269336"/>
              <a:gd name="connsiteY107" fmla="*/ 1910038 h 2323145"/>
              <a:gd name="connsiteX108" fmla="*/ 5865399 w 11269336"/>
              <a:gd name="connsiteY108" fmla="*/ 1926966 h 2323145"/>
              <a:gd name="connsiteX109" fmla="*/ 5829951 w 11269336"/>
              <a:gd name="connsiteY109" fmla="*/ 1934755 h 2323145"/>
              <a:gd name="connsiteX110" fmla="*/ 5765285 w 11269336"/>
              <a:gd name="connsiteY110" fmla="*/ 1941322 h 2323145"/>
              <a:gd name="connsiteX111" fmla="*/ 5734750 w 11269336"/>
              <a:gd name="connsiteY111" fmla="*/ 1939793 h 2323145"/>
              <a:gd name="connsiteX112" fmla="*/ 5733569 w 11269336"/>
              <a:gd name="connsiteY112" fmla="*/ 1940505 h 2323145"/>
              <a:gd name="connsiteX113" fmla="*/ 5730329 w 11269336"/>
              <a:gd name="connsiteY113" fmla="*/ 1937845 h 2323145"/>
              <a:gd name="connsiteX114" fmla="*/ 5724661 w 11269336"/>
              <a:gd name="connsiteY114" fmla="*/ 1937455 h 2323145"/>
              <a:gd name="connsiteX115" fmla="*/ 5710186 w 11269336"/>
              <a:gd name="connsiteY115" fmla="*/ 1941370 h 2323145"/>
              <a:gd name="connsiteX116" fmla="*/ 5704910 w 11269336"/>
              <a:gd name="connsiteY116" fmla="*/ 1943663 h 2323145"/>
              <a:gd name="connsiteX117" fmla="*/ 5696836 w 11269336"/>
              <a:gd name="connsiteY117" fmla="*/ 1945271 h 2323145"/>
              <a:gd name="connsiteX118" fmla="*/ 5696583 w 11269336"/>
              <a:gd name="connsiteY118" fmla="*/ 1945050 h 2323145"/>
              <a:gd name="connsiteX119" fmla="*/ 5689123 w 11269336"/>
              <a:gd name="connsiteY119" fmla="*/ 1947067 h 2323145"/>
              <a:gd name="connsiteX120" fmla="*/ 5653291 w 11269336"/>
              <a:gd name="connsiteY120" fmla="*/ 1960245 h 2323145"/>
              <a:gd name="connsiteX121" fmla="*/ 5599385 w 11269336"/>
              <a:gd name="connsiteY121" fmla="*/ 1945198 h 2323145"/>
              <a:gd name="connsiteX122" fmla="*/ 5578300 w 11269336"/>
              <a:gd name="connsiteY122" fmla="*/ 1944963 h 2323145"/>
              <a:gd name="connsiteX123" fmla="*/ 5566758 w 11269336"/>
              <a:gd name="connsiteY123" fmla="*/ 1943441 h 2323145"/>
              <a:gd name="connsiteX124" fmla="*/ 5565857 w 11269336"/>
              <a:gd name="connsiteY124" fmla="*/ 1942445 h 2323145"/>
              <a:gd name="connsiteX125" fmla="*/ 5531534 w 11269336"/>
              <a:gd name="connsiteY125" fmla="*/ 1955208 h 2323145"/>
              <a:gd name="connsiteX126" fmla="*/ 5526552 w 11269336"/>
              <a:gd name="connsiteY126" fmla="*/ 1954799 h 2323145"/>
              <a:gd name="connsiteX127" fmla="*/ 5504723 w 11269336"/>
              <a:gd name="connsiteY127" fmla="*/ 1965811 h 2323145"/>
              <a:gd name="connsiteX128" fmla="*/ 5493156 w 11269336"/>
              <a:gd name="connsiteY128" fmla="*/ 1970063 h 2323145"/>
              <a:gd name="connsiteX129" fmla="*/ 5490486 w 11269336"/>
              <a:gd name="connsiteY129" fmla="*/ 1974227 h 2323145"/>
              <a:gd name="connsiteX130" fmla="*/ 5473107 w 11269336"/>
              <a:gd name="connsiteY130" fmla="*/ 1979001 h 2323145"/>
              <a:gd name="connsiteX131" fmla="*/ 5470885 w 11269336"/>
              <a:gd name="connsiteY131" fmla="*/ 1978432 h 2323145"/>
              <a:gd name="connsiteX132" fmla="*/ 5457393 w 11269336"/>
              <a:gd name="connsiteY132" fmla="*/ 1986525 h 2323145"/>
              <a:gd name="connsiteX133" fmla="*/ 5447102 w 11269336"/>
              <a:gd name="connsiteY133" fmla="*/ 1998329 h 2323145"/>
              <a:gd name="connsiteX134" fmla="*/ 5159151 w 11269336"/>
              <a:gd name="connsiteY134" fmla="*/ 2029640 h 2323145"/>
              <a:gd name="connsiteX135" fmla="*/ 5041688 w 11269336"/>
              <a:gd name="connsiteY135" fmla="*/ 2022334 h 2323145"/>
              <a:gd name="connsiteX136" fmla="*/ 4860988 w 11269336"/>
              <a:gd name="connsiteY136" fmla="*/ 2135698 h 2323145"/>
              <a:gd name="connsiteX137" fmla="*/ 4807902 w 11269336"/>
              <a:gd name="connsiteY137" fmla="*/ 2138894 h 2323145"/>
              <a:gd name="connsiteX138" fmla="*/ 4765388 w 11269336"/>
              <a:gd name="connsiteY138" fmla="*/ 2162525 h 2323145"/>
              <a:gd name="connsiteX139" fmla="*/ 4745033 w 11269336"/>
              <a:gd name="connsiteY139" fmla="*/ 2158859 h 2323145"/>
              <a:gd name="connsiteX140" fmla="*/ 4741475 w 11269336"/>
              <a:gd name="connsiteY140" fmla="*/ 2157998 h 2323145"/>
              <a:gd name="connsiteX141" fmla="*/ 4728247 w 11269336"/>
              <a:gd name="connsiteY141" fmla="*/ 2159526 h 2323145"/>
              <a:gd name="connsiteX142" fmla="*/ 4723263 w 11269336"/>
              <a:gd name="connsiteY142" fmla="*/ 2153742 h 2323145"/>
              <a:gd name="connsiteX143" fmla="*/ 4702453 w 11269336"/>
              <a:gd name="connsiteY143" fmla="*/ 2151586 h 2323145"/>
              <a:gd name="connsiteX144" fmla="*/ 4678455 w 11269336"/>
              <a:gd name="connsiteY144" fmla="*/ 2156131 h 2323145"/>
              <a:gd name="connsiteX145" fmla="*/ 4593061 w 11269336"/>
              <a:gd name="connsiteY145" fmla="*/ 2171597 h 2323145"/>
              <a:gd name="connsiteX146" fmla="*/ 4579902 w 11269336"/>
              <a:gd name="connsiteY146" fmla="*/ 2177927 h 2323145"/>
              <a:gd name="connsiteX147" fmla="*/ 4533444 w 11269336"/>
              <a:gd name="connsiteY147" fmla="*/ 2181200 h 2323145"/>
              <a:gd name="connsiteX148" fmla="*/ 4492832 w 11269336"/>
              <a:gd name="connsiteY148" fmla="*/ 2188033 h 2323145"/>
              <a:gd name="connsiteX149" fmla="*/ 4467257 w 11269336"/>
              <a:gd name="connsiteY149" fmla="*/ 2196121 h 2323145"/>
              <a:gd name="connsiteX150" fmla="*/ 4459937 w 11269336"/>
              <a:gd name="connsiteY150" fmla="*/ 2195182 h 2323145"/>
              <a:gd name="connsiteX151" fmla="*/ 4433312 w 11269336"/>
              <a:gd name="connsiteY151" fmla="*/ 2199004 h 2323145"/>
              <a:gd name="connsiteX152" fmla="*/ 4420601 w 11269336"/>
              <a:gd name="connsiteY152" fmla="*/ 2205158 h 2323145"/>
              <a:gd name="connsiteX153" fmla="*/ 4405765 w 11269336"/>
              <a:gd name="connsiteY153" fmla="*/ 2199902 h 2323145"/>
              <a:gd name="connsiteX154" fmla="*/ 4401354 w 11269336"/>
              <a:gd name="connsiteY154" fmla="*/ 2194745 h 2323145"/>
              <a:gd name="connsiteX155" fmla="*/ 4383151 w 11269336"/>
              <a:gd name="connsiteY155" fmla="*/ 2201140 h 2323145"/>
              <a:gd name="connsiteX156" fmla="*/ 4366646 w 11269336"/>
              <a:gd name="connsiteY156" fmla="*/ 2198564 h 2323145"/>
              <a:gd name="connsiteX157" fmla="*/ 4354009 w 11269336"/>
              <a:gd name="connsiteY157" fmla="*/ 2204984 h 2323145"/>
              <a:gd name="connsiteX158" fmla="*/ 4348284 w 11269336"/>
              <a:gd name="connsiteY158" fmla="*/ 2205270 h 2323145"/>
              <a:gd name="connsiteX159" fmla="*/ 4333906 w 11269336"/>
              <a:gd name="connsiteY159" fmla="*/ 2205251 h 2323145"/>
              <a:gd name="connsiteX160" fmla="*/ 4308819 w 11269336"/>
              <a:gd name="connsiteY160" fmla="*/ 2203822 h 2323145"/>
              <a:gd name="connsiteX161" fmla="*/ 4301210 w 11269336"/>
              <a:gd name="connsiteY161" fmla="*/ 2204456 h 2323145"/>
              <a:gd name="connsiteX162" fmla="*/ 4283095 w 11269336"/>
              <a:gd name="connsiteY162" fmla="*/ 2198177 h 2323145"/>
              <a:gd name="connsiteX163" fmla="*/ 4250119 w 11269336"/>
              <a:gd name="connsiteY163" fmla="*/ 2196342 h 2323145"/>
              <a:gd name="connsiteX164" fmla="*/ 4189203 w 11269336"/>
              <a:gd name="connsiteY164" fmla="*/ 2178994 h 2323145"/>
              <a:gd name="connsiteX165" fmla="*/ 4154035 w 11269336"/>
              <a:gd name="connsiteY165" fmla="*/ 2171950 h 2323145"/>
              <a:gd name="connsiteX166" fmla="*/ 4129569 w 11269336"/>
              <a:gd name="connsiteY166" fmla="*/ 2163850 h 2323145"/>
              <a:gd name="connsiteX167" fmla="*/ 4061250 w 11269336"/>
              <a:gd name="connsiteY167" fmla="*/ 2159236 h 2323145"/>
              <a:gd name="connsiteX168" fmla="*/ 3945480 w 11269336"/>
              <a:gd name="connsiteY168" fmla="*/ 2158279 h 2323145"/>
              <a:gd name="connsiteX169" fmla="*/ 3921468 w 11269336"/>
              <a:gd name="connsiteY169" fmla="*/ 2156588 h 2323145"/>
              <a:gd name="connsiteX170" fmla="*/ 3903348 w 11269336"/>
              <a:gd name="connsiteY170" fmla="*/ 2149220 h 2323145"/>
              <a:gd name="connsiteX171" fmla="*/ 3901342 w 11269336"/>
              <a:gd name="connsiteY171" fmla="*/ 2142355 h 2323145"/>
              <a:gd name="connsiteX172" fmla="*/ 3888539 w 11269336"/>
              <a:gd name="connsiteY172" fmla="*/ 2140476 h 2323145"/>
              <a:gd name="connsiteX173" fmla="*/ 3885662 w 11269336"/>
              <a:gd name="connsiteY173" fmla="*/ 2138740 h 2323145"/>
              <a:gd name="connsiteX174" fmla="*/ 3868627 w 11269336"/>
              <a:gd name="connsiteY174" fmla="*/ 2130023 h 2323145"/>
              <a:gd name="connsiteX175" fmla="*/ 3819177 w 11269336"/>
              <a:gd name="connsiteY175" fmla="*/ 2142111 h 2323145"/>
              <a:gd name="connsiteX176" fmla="*/ 3769100 w 11269336"/>
              <a:gd name="connsiteY176" fmla="*/ 2131731 h 2323145"/>
              <a:gd name="connsiteX177" fmla="*/ 3562752 w 11269336"/>
              <a:gd name="connsiteY177" fmla="*/ 2131785 h 2323145"/>
              <a:gd name="connsiteX178" fmla="*/ 3541402 w 11269336"/>
              <a:gd name="connsiteY178" fmla="*/ 2106821 h 2323145"/>
              <a:gd name="connsiteX179" fmla="*/ 3365341 w 11269336"/>
              <a:gd name="connsiteY179" fmla="*/ 2077638 h 2323145"/>
              <a:gd name="connsiteX180" fmla="*/ 3170922 w 11269336"/>
              <a:gd name="connsiteY180" fmla="*/ 2115957 h 2323145"/>
              <a:gd name="connsiteX181" fmla="*/ 3156256 w 11269336"/>
              <a:gd name="connsiteY181" fmla="*/ 2124773 h 2323145"/>
              <a:gd name="connsiteX182" fmla="*/ 3140298 w 11269336"/>
              <a:gd name="connsiteY182" fmla="*/ 2129182 h 2323145"/>
              <a:gd name="connsiteX183" fmla="*/ 3138514 w 11269336"/>
              <a:gd name="connsiteY183" fmla="*/ 2128069 h 2323145"/>
              <a:gd name="connsiteX184" fmla="*/ 3120467 w 11269336"/>
              <a:gd name="connsiteY184" fmla="*/ 2128281 h 2323145"/>
              <a:gd name="connsiteX185" fmla="*/ 3116175 w 11269336"/>
              <a:gd name="connsiteY185" fmla="*/ 2131633 h 2323145"/>
              <a:gd name="connsiteX186" fmla="*/ 3103685 w 11269336"/>
              <a:gd name="connsiteY186" fmla="*/ 2132814 h 2323145"/>
              <a:gd name="connsiteX187" fmla="*/ 3078794 w 11269336"/>
              <a:gd name="connsiteY187" fmla="*/ 2137935 h 2323145"/>
              <a:gd name="connsiteX188" fmla="*/ 3074407 w 11269336"/>
              <a:gd name="connsiteY188" fmla="*/ 2136274 h 2323145"/>
              <a:gd name="connsiteX189" fmla="*/ 3037285 w 11269336"/>
              <a:gd name="connsiteY189" fmla="*/ 2139919 h 2323145"/>
              <a:gd name="connsiteX190" fmla="*/ 3036901 w 11269336"/>
              <a:gd name="connsiteY190" fmla="*/ 2138726 h 2323145"/>
              <a:gd name="connsiteX191" fmla="*/ 3026996 w 11269336"/>
              <a:gd name="connsiteY191" fmla="*/ 2134322 h 2323145"/>
              <a:gd name="connsiteX192" fmla="*/ 3007772 w 11269336"/>
              <a:gd name="connsiteY192" fmla="*/ 2128742 h 2323145"/>
              <a:gd name="connsiteX193" fmla="*/ 2965030 w 11269336"/>
              <a:gd name="connsiteY193" fmla="*/ 2100494 h 2323145"/>
              <a:gd name="connsiteX194" fmla="*/ 2926342 w 11269336"/>
              <a:gd name="connsiteY194" fmla="*/ 2104155 h 2323145"/>
              <a:gd name="connsiteX195" fmla="*/ 2918608 w 11269336"/>
              <a:gd name="connsiteY195" fmla="*/ 2104215 h 2323145"/>
              <a:gd name="connsiteX196" fmla="*/ 2918475 w 11269336"/>
              <a:gd name="connsiteY196" fmla="*/ 2103937 h 2323145"/>
              <a:gd name="connsiteX197" fmla="*/ 2910360 w 11269336"/>
              <a:gd name="connsiteY197" fmla="*/ 2103444 h 2323145"/>
              <a:gd name="connsiteX198" fmla="*/ 2904507 w 11269336"/>
              <a:gd name="connsiteY198" fmla="*/ 2104326 h 2323145"/>
              <a:gd name="connsiteX199" fmla="*/ 2889503 w 11269336"/>
              <a:gd name="connsiteY199" fmla="*/ 2104443 h 2323145"/>
              <a:gd name="connsiteX200" fmla="*/ 2884480 w 11269336"/>
              <a:gd name="connsiteY200" fmla="*/ 2102626 h 2323145"/>
              <a:gd name="connsiteX201" fmla="*/ 2882689 w 11269336"/>
              <a:gd name="connsiteY201" fmla="*/ 2099228 h 2323145"/>
              <a:gd name="connsiteX202" fmla="*/ 2881291 w 11269336"/>
              <a:gd name="connsiteY202" fmla="*/ 2099618 h 2323145"/>
              <a:gd name="connsiteX203" fmla="*/ 2853979 w 11269336"/>
              <a:gd name="connsiteY203" fmla="*/ 2090388 h 2323145"/>
              <a:gd name="connsiteX204" fmla="*/ 2791790 w 11269336"/>
              <a:gd name="connsiteY204" fmla="*/ 2080332 h 2323145"/>
              <a:gd name="connsiteX205" fmla="*/ 2755844 w 11269336"/>
              <a:gd name="connsiteY205" fmla="*/ 2078874 h 2323145"/>
              <a:gd name="connsiteX206" fmla="*/ 2657742 w 11269336"/>
              <a:gd name="connsiteY206" fmla="*/ 2070179 h 2323145"/>
              <a:gd name="connsiteX207" fmla="*/ 2559549 w 11269336"/>
              <a:gd name="connsiteY207" fmla="*/ 2057873 h 2323145"/>
              <a:gd name="connsiteX208" fmla="*/ 2512054 w 11269336"/>
              <a:gd name="connsiteY208" fmla="*/ 2031671 h 2323145"/>
              <a:gd name="connsiteX209" fmla="*/ 2506437 w 11269336"/>
              <a:gd name="connsiteY209" fmla="*/ 2030918 h 2323145"/>
              <a:gd name="connsiteX210" fmla="*/ 2491752 w 11269336"/>
              <a:gd name="connsiteY210" fmla="*/ 2033906 h 2323145"/>
              <a:gd name="connsiteX211" fmla="*/ 2486338 w 11269336"/>
              <a:gd name="connsiteY211" fmla="*/ 2035862 h 2323145"/>
              <a:gd name="connsiteX212" fmla="*/ 2478186 w 11269336"/>
              <a:gd name="connsiteY212" fmla="*/ 2036953 h 2323145"/>
              <a:gd name="connsiteX213" fmla="*/ 2477950 w 11269336"/>
              <a:gd name="connsiteY213" fmla="*/ 2036715 h 2323145"/>
              <a:gd name="connsiteX214" fmla="*/ 2470381 w 11269336"/>
              <a:gd name="connsiteY214" fmla="*/ 2038256 h 2323145"/>
              <a:gd name="connsiteX215" fmla="*/ 2433781 w 11269336"/>
              <a:gd name="connsiteY215" fmla="*/ 2049140 h 2323145"/>
              <a:gd name="connsiteX216" fmla="*/ 2381172 w 11269336"/>
              <a:gd name="connsiteY216" fmla="*/ 2030645 h 2323145"/>
              <a:gd name="connsiteX217" fmla="*/ 2360198 w 11269336"/>
              <a:gd name="connsiteY217" fmla="*/ 2029059 h 2323145"/>
              <a:gd name="connsiteX218" fmla="*/ 2348815 w 11269336"/>
              <a:gd name="connsiteY218" fmla="*/ 2026798 h 2323145"/>
              <a:gd name="connsiteX219" fmla="*/ 2347988 w 11269336"/>
              <a:gd name="connsiteY219" fmla="*/ 2025745 h 2323145"/>
              <a:gd name="connsiteX220" fmla="*/ 2312920 w 11269336"/>
              <a:gd name="connsiteY220" fmla="*/ 2036311 h 2323145"/>
              <a:gd name="connsiteX221" fmla="*/ 2307986 w 11269336"/>
              <a:gd name="connsiteY221" fmla="*/ 2035583 h 2323145"/>
              <a:gd name="connsiteX222" fmla="*/ 2285481 w 11269336"/>
              <a:gd name="connsiteY222" fmla="*/ 2045197 h 2323145"/>
              <a:gd name="connsiteX223" fmla="*/ 2273666 w 11269336"/>
              <a:gd name="connsiteY223" fmla="*/ 2048710 h 2323145"/>
              <a:gd name="connsiteX224" fmla="*/ 2270719 w 11269336"/>
              <a:gd name="connsiteY224" fmla="*/ 2052702 h 2323145"/>
              <a:gd name="connsiteX225" fmla="*/ 2253080 w 11269336"/>
              <a:gd name="connsiteY225" fmla="*/ 2056363 h 2323145"/>
              <a:gd name="connsiteX226" fmla="*/ 2250906 w 11269336"/>
              <a:gd name="connsiteY226" fmla="*/ 2055654 h 2323145"/>
              <a:gd name="connsiteX227" fmla="*/ 2236905 w 11269336"/>
              <a:gd name="connsiteY227" fmla="*/ 2062882 h 2323145"/>
              <a:gd name="connsiteX228" fmla="*/ 2225830 w 11269336"/>
              <a:gd name="connsiteY228" fmla="*/ 2074027 h 2323145"/>
              <a:gd name="connsiteX229" fmla="*/ 2073776 w 11269336"/>
              <a:gd name="connsiteY229" fmla="*/ 2089244 h 2323145"/>
              <a:gd name="connsiteX230" fmla="*/ 1948256 w 11269336"/>
              <a:gd name="connsiteY230" fmla="*/ 2146616 h 2323145"/>
              <a:gd name="connsiteX231" fmla="*/ 1865582 w 11269336"/>
              <a:gd name="connsiteY231" fmla="*/ 2153738 h 2323145"/>
              <a:gd name="connsiteX232" fmla="*/ 1835210 w 11269336"/>
              <a:gd name="connsiteY232" fmla="*/ 2134244 h 2323145"/>
              <a:gd name="connsiteX233" fmla="*/ 1632661 w 11269336"/>
              <a:gd name="connsiteY233" fmla="*/ 2173882 h 2323145"/>
              <a:gd name="connsiteX234" fmla="*/ 1579590 w 11269336"/>
              <a:gd name="connsiteY234" fmla="*/ 2173680 h 2323145"/>
              <a:gd name="connsiteX235" fmla="*/ 1535601 w 11269336"/>
              <a:gd name="connsiteY235" fmla="*/ 2194590 h 2323145"/>
              <a:gd name="connsiteX236" fmla="*/ 1515594 w 11269336"/>
              <a:gd name="connsiteY236" fmla="*/ 2189622 h 2323145"/>
              <a:gd name="connsiteX237" fmla="*/ 1512113 w 11269336"/>
              <a:gd name="connsiteY237" fmla="*/ 2188534 h 2323145"/>
              <a:gd name="connsiteX238" fmla="*/ 1498838 w 11269336"/>
              <a:gd name="connsiteY238" fmla="*/ 2189213 h 2323145"/>
              <a:gd name="connsiteX239" fmla="*/ 1494279 w 11269336"/>
              <a:gd name="connsiteY239" fmla="*/ 2183112 h 2323145"/>
              <a:gd name="connsiteX240" fmla="*/ 1473714 w 11269336"/>
              <a:gd name="connsiteY240" fmla="*/ 2179625 h 2323145"/>
              <a:gd name="connsiteX241" fmla="*/ 1449503 w 11269336"/>
              <a:gd name="connsiteY241" fmla="*/ 2182633 h 2323145"/>
              <a:gd name="connsiteX242" fmla="*/ 1266687 w 11269336"/>
              <a:gd name="connsiteY242" fmla="*/ 2212688 h 2323145"/>
              <a:gd name="connsiteX243" fmla="*/ 1239614 w 11269336"/>
              <a:gd name="connsiteY243" fmla="*/ 2209727 h 2323145"/>
              <a:gd name="connsiteX244" fmla="*/ 1202436 w 11269336"/>
              <a:gd name="connsiteY244" fmla="*/ 2209817 h 2323145"/>
              <a:gd name="connsiteX245" fmla="*/ 1136097 w 11269336"/>
              <a:gd name="connsiteY245" fmla="*/ 2205112 h 2323145"/>
              <a:gd name="connsiteX246" fmla="*/ 988232 w 11269336"/>
              <a:gd name="connsiteY246" fmla="*/ 2235635 h 2323145"/>
              <a:gd name="connsiteX247" fmla="*/ 981959 w 11269336"/>
              <a:gd name="connsiteY247" fmla="*/ 2231607 h 2323145"/>
              <a:gd name="connsiteX248" fmla="*/ 938600 w 11269336"/>
              <a:gd name="connsiteY248" fmla="*/ 2238113 h 2323145"/>
              <a:gd name="connsiteX249" fmla="*/ 791788 w 11269336"/>
              <a:gd name="connsiteY249" fmla="*/ 2293224 h 2323145"/>
              <a:gd name="connsiteX250" fmla="*/ 706914 w 11269336"/>
              <a:gd name="connsiteY250" fmla="*/ 2305046 h 2323145"/>
              <a:gd name="connsiteX251" fmla="*/ 675971 w 11269336"/>
              <a:gd name="connsiteY251" fmla="*/ 2304030 h 2323145"/>
              <a:gd name="connsiteX252" fmla="*/ 624180 w 11269336"/>
              <a:gd name="connsiteY252" fmla="*/ 2302650 h 2323145"/>
              <a:gd name="connsiteX253" fmla="*/ 583453 w 11269336"/>
              <a:gd name="connsiteY253" fmla="*/ 2288788 h 2323145"/>
              <a:gd name="connsiteX254" fmla="*/ 540946 w 11269336"/>
              <a:gd name="connsiteY254" fmla="*/ 2292721 h 2323145"/>
              <a:gd name="connsiteX255" fmla="*/ 533680 w 11269336"/>
              <a:gd name="connsiteY255" fmla="*/ 2310233 h 2323145"/>
              <a:gd name="connsiteX256" fmla="*/ 487366 w 11269336"/>
              <a:gd name="connsiteY256" fmla="*/ 2309053 h 2323145"/>
              <a:gd name="connsiteX257" fmla="*/ 416820 w 11269336"/>
              <a:gd name="connsiteY257" fmla="*/ 2305443 h 2323145"/>
              <a:gd name="connsiteX258" fmla="*/ 376805 w 11269336"/>
              <a:gd name="connsiteY258" fmla="*/ 2307647 h 2323145"/>
              <a:gd name="connsiteX259" fmla="*/ 266777 w 11269336"/>
              <a:gd name="connsiteY259" fmla="*/ 2309012 h 2323145"/>
              <a:gd name="connsiteX260" fmla="*/ 156013 w 11269336"/>
              <a:gd name="connsiteY260" fmla="*/ 2306832 h 2323145"/>
              <a:gd name="connsiteX261" fmla="*/ 87258 w 11269336"/>
              <a:gd name="connsiteY261" fmla="*/ 2285511 h 2323145"/>
              <a:gd name="connsiteX262" fmla="*/ 23798 w 11269336"/>
              <a:gd name="connsiteY262" fmla="*/ 2281822 h 2323145"/>
              <a:gd name="connsiteX263" fmla="*/ 0 w 11269336"/>
              <a:gd name="connsiteY263" fmla="*/ 2285369 h 2323145"/>
              <a:gd name="connsiteX264" fmla="*/ 0 w 11269336"/>
              <a:gd name="connsiteY26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9062863 w 11269336"/>
              <a:gd name="connsiteY22" fmla="*/ 754656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33444 w 11269336"/>
              <a:gd name="connsiteY144" fmla="*/ 2181200 h 2323145"/>
              <a:gd name="connsiteX145" fmla="*/ 4492832 w 11269336"/>
              <a:gd name="connsiteY145" fmla="*/ 2188033 h 2323145"/>
              <a:gd name="connsiteX146" fmla="*/ 4467257 w 11269336"/>
              <a:gd name="connsiteY146" fmla="*/ 2196121 h 2323145"/>
              <a:gd name="connsiteX147" fmla="*/ 4459937 w 11269336"/>
              <a:gd name="connsiteY147" fmla="*/ 2195182 h 2323145"/>
              <a:gd name="connsiteX148" fmla="*/ 4433312 w 11269336"/>
              <a:gd name="connsiteY148" fmla="*/ 2199004 h 2323145"/>
              <a:gd name="connsiteX149" fmla="*/ 4420601 w 11269336"/>
              <a:gd name="connsiteY149" fmla="*/ 2205158 h 2323145"/>
              <a:gd name="connsiteX150" fmla="*/ 4405765 w 11269336"/>
              <a:gd name="connsiteY150" fmla="*/ 2199902 h 2323145"/>
              <a:gd name="connsiteX151" fmla="*/ 4401354 w 11269336"/>
              <a:gd name="connsiteY151" fmla="*/ 2194745 h 2323145"/>
              <a:gd name="connsiteX152" fmla="*/ 4383151 w 11269336"/>
              <a:gd name="connsiteY152" fmla="*/ 2201140 h 2323145"/>
              <a:gd name="connsiteX153" fmla="*/ 4366646 w 11269336"/>
              <a:gd name="connsiteY153" fmla="*/ 2198564 h 2323145"/>
              <a:gd name="connsiteX154" fmla="*/ 4354009 w 11269336"/>
              <a:gd name="connsiteY154" fmla="*/ 2204984 h 2323145"/>
              <a:gd name="connsiteX155" fmla="*/ 4348284 w 11269336"/>
              <a:gd name="connsiteY155" fmla="*/ 2205270 h 2323145"/>
              <a:gd name="connsiteX156" fmla="*/ 4333906 w 11269336"/>
              <a:gd name="connsiteY156" fmla="*/ 2205251 h 2323145"/>
              <a:gd name="connsiteX157" fmla="*/ 4308819 w 11269336"/>
              <a:gd name="connsiteY157" fmla="*/ 2203822 h 2323145"/>
              <a:gd name="connsiteX158" fmla="*/ 4301210 w 11269336"/>
              <a:gd name="connsiteY158" fmla="*/ 2204456 h 2323145"/>
              <a:gd name="connsiteX159" fmla="*/ 4283095 w 11269336"/>
              <a:gd name="connsiteY159" fmla="*/ 2198177 h 2323145"/>
              <a:gd name="connsiteX160" fmla="*/ 4250119 w 11269336"/>
              <a:gd name="connsiteY160" fmla="*/ 2196342 h 2323145"/>
              <a:gd name="connsiteX161" fmla="*/ 4189203 w 11269336"/>
              <a:gd name="connsiteY161" fmla="*/ 2178994 h 2323145"/>
              <a:gd name="connsiteX162" fmla="*/ 4154035 w 11269336"/>
              <a:gd name="connsiteY162" fmla="*/ 2171950 h 2323145"/>
              <a:gd name="connsiteX163" fmla="*/ 4129569 w 11269336"/>
              <a:gd name="connsiteY163" fmla="*/ 2163850 h 2323145"/>
              <a:gd name="connsiteX164" fmla="*/ 4061250 w 11269336"/>
              <a:gd name="connsiteY164" fmla="*/ 2159236 h 2323145"/>
              <a:gd name="connsiteX165" fmla="*/ 3945480 w 11269336"/>
              <a:gd name="connsiteY165" fmla="*/ 2158279 h 2323145"/>
              <a:gd name="connsiteX166" fmla="*/ 3921468 w 11269336"/>
              <a:gd name="connsiteY166" fmla="*/ 2156588 h 2323145"/>
              <a:gd name="connsiteX167" fmla="*/ 3903348 w 11269336"/>
              <a:gd name="connsiteY167" fmla="*/ 2149220 h 2323145"/>
              <a:gd name="connsiteX168" fmla="*/ 3901342 w 11269336"/>
              <a:gd name="connsiteY168" fmla="*/ 2142355 h 2323145"/>
              <a:gd name="connsiteX169" fmla="*/ 3888539 w 11269336"/>
              <a:gd name="connsiteY169" fmla="*/ 2140476 h 2323145"/>
              <a:gd name="connsiteX170" fmla="*/ 3885662 w 11269336"/>
              <a:gd name="connsiteY170" fmla="*/ 2138740 h 2323145"/>
              <a:gd name="connsiteX171" fmla="*/ 3868627 w 11269336"/>
              <a:gd name="connsiteY171" fmla="*/ 2130023 h 2323145"/>
              <a:gd name="connsiteX172" fmla="*/ 3819177 w 11269336"/>
              <a:gd name="connsiteY172" fmla="*/ 2142111 h 2323145"/>
              <a:gd name="connsiteX173" fmla="*/ 3769100 w 11269336"/>
              <a:gd name="connsiteY173" fmla="*/ 2131731 h 2323145"/>
              <a:gd name="connsiteX174" fmla="*/ 3562752 w 11269336"/>
              <a:gd name="connsiteY174" fmla="*/ 2131785 h 2323145"/>
              <a:gd name="connsiteX175" fmla="*/ 3541402 w 11269336"/>
              <a:gd name="connsiteY175" fmla="*/ 2106821 h 2323145"/>
              <a:gd name="connsiteX176" fmla="*/ 3365341 w 11269336"/>
              <a:gd name="connsiteY176" fmla="*/ 2077638 h 2323145"/>
              <a:gd name="connsiteX177" fmla="*/ 3170922 w 11269336"/>
              <a:gd name="connsiteY177" fmla="*/ 2115957 h 2323145"/>
              <a:gd name="connsiteX178" fmla="*/ 3156256 w 11269336"/>
              <a:gd name="connsiteY178" fmla="*/ 2124773 h 2323145"/>
              <a:gd name="connsiteX179" fmla="*/ 3140298 w 11269336"/>
              <a:gd name="connsiteY179" fmla="*/ 2129182 h 2323145"/>
              <a:gd name="connsiteX180" fmla="*/ 3138514 w 11269336"/>
              <a:gd name="connsiteY180" fmla="*/ 2128069 h 2323145"/>
              <a:gd name="connsiteX181" fmla="*/ 3120467 w 11269336"/>
              <a:gd name="connsiteY181" fmla="*/ 2128281 h 2323145"/>
              <a:gd name="connsiteX182" fmla="*/ 3116175 w 11269336"/>
              <a:gd name="connsiteY182" fmla="*/ 2131633 h 2323145"/>
              <a:gd name="connsiteX183" fmla="*/ 3103685 w 11269336"/>
              <a:gd name="connsiteY183" fmla="*/ 2132814 h 2323145"/>
              <a:gd name="connsiteX184" fmla="*/ 3078794 w 11269336"/>
              <a:gd name="connsiteY184" fmla="*/ 2137935 h 2323145"/>
              <a:gd name="connsiteX185" fmla="*/ 3074407 w 11269336"/>
              <a:gd name="connsiteY185" fmla="*/ 2136274 h 2323145"/>
              <a:gd name="connsiteX186" fmla="*/ 3037285 w 11269336"/>
              <a:gd name="connsiteY186" fmla="*/ 2139919 h 2323145"/>
              <a:gd name="connsiteX187" fmla="*/ 3036901 w 11269336"/>
              <a:gd name="connsiteY187" fmla="*/ 2138726 h 2323145"/>
              <a:gd name="connsiteX188" fmla="*/ 3026996 w 11269336"/>
              <a:gd name="connsiteY188" fmla="*/ 2134322 h 2323145"/>
              <a:gd name="connsiteX189" fmla="*/ 3007772 w 11269336"/>
              <a:gd name="connsiteY189" fmla="*/ 2128742 h 2323145"/>
              <a:gd name="connsiteX190" fmla="*/ 2965030 w 11269336"/>
              <a:gd name="connsiteY190" fmla="*/ 2100494 h 2323145"/>
              <a:gd name="connsiteX191" fmla="*/ 2926342 w 11269336"/>
              <a:gd name="connsiteY191" fmla="*/ 2104155 h 2323145"/>
              <a:gd name="connsiteX192" fmla="*/ 2918608 w 11269336"/>
              <a:gd name="connsiteY192" fmla="*/ 2104215 h 2323145"/>
              <a:gd name="connsiteX193" fmla="*/ 2918475 w 11269336"/>
              <a:gd name="connsiteY193" fmla="*/ 2103937 h 2323145"/>
              <a:gd name="connsiteX194" fmla="*/ 2910360 w 11269336"/>
              <a:gd name="connsiteY194" fmla="*/ 2103444 h 2323145"/>
              <a:gd name="connsiteX195" fmla="*/ 2904507 w 11269336"/>
              <a:gd name="connsiteY195" fmla="*/ 2104326 h 2323145"/>
              <a:gd name="connsiteX196" fmla="*/ 2889503 w 11269336"/>
              <a:gd name="connsiteY196" fmla="*/ 2104443 h 2323145"/>
              <a:gd name="connsiteX197" fmla="*/ 2884480 w 11269336"/>
              <a:gd name="connsiteY197" fmla="*/ 2102626 h 2323145"/>
              <a:gd name="connsiteX198" fmla="*/ 2882689 w 11269336"/>
              <a:gd name="connsiteY198" fmla="*/ 2099228 h 2323145"/>
              <a:gd name="connsiteX199" fmla="*/ 2881291 w 11269336"/>
              <a:gd name="connsiteY199" fmla="*/ 2099618 h 2323145"/>
              <a:gd name="connsiteX200" fmla="*/ 2853979 w 11269336"/>
              <a:gd name="connsiteY200" fmla="*/ 2090388 h 2323145"/>
              <a:gd name="connsiteX201" fmla="*/ 2791790 w 11269336"/>
              <a:gd name="connsiteY201" fmla="*/ 2080332 h 2323145"/>
              <a:gd name="connsiteX202" fmla="*/ 2755844 w 11269336"/>
              <a:gd name="connsiteY202" fmla="*/ 2078874 h 2323145"/>
              <a:gd name="connsiteX203" fmla="*/ 2657742 w 11269336"/>
              <a:gd name="connsiteY203" fmla="*/ 2070179 h 2323145"/>
              <a:gd name="connsiteX204" fmla="*/ 2559549 w 11269336"/>
              <a:gd name="connsiteY204" fmla="*/ 2057873 h 2323145"/>
              <a:gd name="connsiteX205" fmla="*/ 2512054 w 11269336"/>
              <a:gd name="connsiteY205" fmla="*/ 2031671 h 2323145"/>
              <a:gd name="connsiteX206" fmla="*/ 2506437 w 11269336"/>
              <a:gd name="connsiteY206" fmla="*/ 2030918 h 2323145"/>
              <a:gd name="connsiteX207" fmla="*/ 2491752 w 11269336"/>
              <a:gd name="connsiteY207" fmla="*/ 2033906 h 2323145"/>
              <a:gd name="connsiteX208" fmla="*/ 2486338 w 11269336"/>
              <a:gd name="connsiteY208" fmla="*/ 2035862 h 2323145"/>
              <a:gd name="connsiteX209" fmla="*/ 2478186 w 11269336"/>
              <a:gd name="connsiteY209" fmla="*/ 2036953 h 2323145"/>
              <a:gd name="connsiteX210" fmla="*/ 2477950 w 11269336"/>
              <a:gd name="connsiteY210" fmla="*/ 2036715 h 2323145"/>
              <a:gd name="connsiteX211" fmla="*/ 2470381 w 11269336"/>
              <a:gd name="connsiteY211" fmla="*/ 2038256 h 2323145"/>
              <a:gd name="connsiteX212" fmla="*/ 2433781 w 11269336"/>
              <a:gd name="connsiteY212" fmla="*/ 2049140 h 2323145"/>
              <a:gd name="connsiteX213" fmla="*/ 2381172 w 11269336"/>
              <a:gd name="connsiteY213" fmla="*/ 2030645 h 2323145"/>
              <a:gd name="connsiteX214" fmla="*/ 2360198 w 11269336"/>
              <a:gd name="connsiteY214" fmla="*/ 2029059 h 2323145"/>
              <a:gd name="connsiteX215" fmla="*/ 2348815 w 11269336"/>
              <a:gd name="connsiteY215" fmla="*/ 2026798 h 2323145"/>
              <a:gd name="connsiteX216" fmla="*/ 2347988 w 11269336"/>
              <a:gd name="connsiteY216" fmla="*/ 2025745 h 2323145"/>
              <a:gd name="connsiteX217" fmla="*/ 2312920 w 11269336"/>
              <a:gd name="connsiteY217" fmla="*/ 2036311 h 2323145"/>
              <a:gd name="connsiteX218" fmla="*/ 2307986 w 11269336"/>
              <a:gd name="connsiteY218" fmla="*/ 2035583 h 2323145"/>
              <a:gd name="connsiteX219" fmla="*/ 2285481 w 11269336"/>
              <a:gd name="connsiteY219" fmla="*/ 2045197 h 2323145"/>
              <a:gd name="connsiteX220" fmla="*/ 2273666 w 11269336"/>
              <a:gd name="connsiteY220" fmla="*/ 2048710 h 2323145"/>
              <a:gd name="connsiteX221" fmla="*/ 2270719 w 11269336"/>
              <a:gd name="connsiteY221" fmla="*/ 2052702 h 2323145"/>
              <a:gd name="connsiteX222" fmla="*/ 2253080 w 11269336"/>
              <a:gd name="connsiteY222" fmla="*/ 2056363 h 2323145"/>
              <a:gd name="connsiteX223" fmla="*/ 2250906 w 11269336"/>
              <a:gd name="connsiteY223" fmla="*/ 2055654 h 2323145"/>
              <a:gd name="connsiteX224" fmla="*/ 2236905 w 11269336"/>
              <a:gd name="connsiteY224" fmla="*/ 2062882 h 2323145"/>
              <a:gd name="connsiteX225" fmla="*/ 2225830 w 11269336"/>
              <a:gd name="connsiteY225" fmla="*/ 2074027 h 2323145"/>
              <a:gd name="connsiteX226" fmla="*/ 2073776 w 11269336"/>
              <a:gd name="connsiteY226" fmla="*/ 2089244 h 2323145"/>
              <a:gd name="connsiteX227" fmla="*/ 1948256 w 11269336"/>
              <a:gd name="connsiteY227" fmla="*/ 2146616 h 2323145"/>
              <a:gd name="connsiteX228" fmla="*/ 1865582 w 11269336"/>
              <a:gd name="connsiteY228" fmla="*/ 2153738 h 2323145"/>
              <a:gd name="connsiteX229" fmla="*/ 1835210 w 11269336"/>
              <a:gd name="connsiteY229" fmla="*/ 2134244 h 2323145"/>
              <a:gd name="connsiteX230" fmla="*/ 1632661 w 11269336"/>
              <a:gd name="connsiteY230" fmla="*/ 2173882 h 2323145"/>
              <a:gd name="connsiteX231" fmla="*/ 1579590 w 11269336"/>
              <a:gd name="connsiteY231" fmla="*/ 2173680 h 2323145"/>
              <a:gd name="connsiteX232" fmla="*/ 1535601 w 11269336"/>
              <a:gd name="connsiteY232" fmla="*/ 2194590 h 2323145"/>
              <a:gd name="connsiteX233" fmla="*/ 1515594 w 11269336"/>
              <a:gd name="connsiteY233" fmla="*/ 2189622 h 2323145"/>
              <a:gd name="connsiteX234" fmla="*/ 1512113 w 11269336"/>
              <a:gd name="connsiteY234" fmla="*/ 2188534 h 2323145"/>
              <a:gd name="connsiteX235" fmla="*/ 1498838 w 11269336"/>
              <a:gd name="connsiteY235" fmla="*/ 2189213 h 2323145"/>
              <a:gd name="connsiteX236" fmla="*/ 1494279 w 11269336"/>
              <a:gd name="connsiteY236" fmla="*/ 2183112 h 2323145"/>
              <a:gd name="connsiteX237" fmla="*/ 1473714 w 11269336"/>
              <a:gd name="connsiteY237" fmla="*/ 2179625 h 2323145"/>
              <a:gd name="connsiteX238" fmla="*/ 1449503 w 11269336"/>
              <a:gd name="connsiteY238" fmla="*/ 2182633 h 2323145"/>
              <a:gd name="connsiteX239" fmla="*/ 1266687 w 11269336"/>
              <a:gd name="connsiteY239" fmla="*/ 2212688 h 2323145"/>
              <a:gd name="connsiteX240" fmla="*/ 1239614 w 11269336"/>
              <a:gd name="connsiteY240" fmla="*/ 2209727 h 2323145"/>
              <a:gd name="connsiteX241" fmla="*/ 1202436 w 11269336"/>
              <a:gd name="connsiteY241" fmla="*/ 2209817 h 2323145"/>
              <a:gd name="connsiteX242" fmla="*/ 1136097 w 11269336"/>
              <a:gd name="connsiteY242" fmla="*/ 2205112 h 2323145"/>
              <a:gd name="connsiteX243" fmla="*/ 988232 w 11269336"/>
              <a:gd name="connsiteY243" fmla="*/ 2235635 h 2323145"/>
              <a:gd name="connsiteX244" fmla="*/ 981959 w 11269336"/>
              <a:gd name="connsiteY244" fmla="*/ 2231607 h 2323145"/>
              <a:gd name="connsiteX245" fmla="*/ 938600 w 11269336"/>
              <a:gd name="connsiteY245" fmla="*/ 2238113 h 2323145"/>
              <a:gd name="connsiteX246" fmla="*/ 791788 w 11269336"/>
              <a:gd name="connsiteY246" fmla="*/ 2293224 h 2323145"/>
              <a:gd name="connsiteX247" fmla="*/ 706914 w 11269336"/>
              <a:gd name="connsiteY247" fmla="*/ 2305046 h 2323145"/>
              <a:gd name="connsiteX248" fmla="*/ 675971 w 11269336"/>
              <a:gd name="connsiteY248" fmla="*/ 2304030 h 2323145"/>
              <a:gd name="connsiteX249" fmla="*/ 624180 w 11269336"/>
              <a:gd name="connsiteY249" fmla="*/ 2302650 h 2323145"/>
              <a:gd name="connsiteX250" fmla="*/ 583453 w 11269336"/>
              <a:gd name="connsiteY250" fmla="*/ 2288788 h 2323145"/>
              <a:gd name="connsiteX251" fmla="*/ 540946 w 11269336"/>
              <a:gd name="connsiteY251" fmla="*/ 2292721 h 2323145"/>
              <a:gd name="connsiteX252" fmla="*/ 533680 w 11269336"/>
              <a:gd name="connsiteY252" fmla="*/ 2310233 h 2323145"/>
              <a:gd name="connsiteX253" fmla="*/ 487366 w 11269336"/>
              <a:gd name="connsiteY253" fmla="*/ 2309053 h 2323145"/>
              <a:gd name="connsiteX254" fmla="*/ 416820 w 11269336"/>
              <a:gd name="connsiteY254" fmla="*/ 2305443 h 2323145"/>
              <a:gd name="connsiteX255" fmla="*/ 376805 w 11269336"/>
              <a:gd name="connsiteY255" fmla="*/ 2307647 h 2323145"/>
              <a:gd name="connsiteX256" fmla="*/ 266777 w 11269336"/>
              <a:gd name="connsiteY256" fmla="*/ 2309012 h 2323145"/>
              <a:gd name="connsiteX257" fmla="*/ 156013 w 11269336"/>
              <a:gd name="connsiteY257" fmla="*/ 2306832 h 2323145"/>
              <a:gd name="connsiteX258" fmla="*/ 87258 w 11269336"/>
              <a:gd name="connsiteY258" fmla="*/ 2285511 h 2323145"/>
              <a:gd name="connsiteX259" fmla="*/ 23798 w 11269336"/>
              <a:gd name="connsiteY259" fmla="*/ 2281822 h 2323145"/>
              <a:gd name="connsiteX260" fmla="*/ 0 w 11269336"/>
              <a:gd name="connsiteY260" fmla="*/ 2285369 h 2323145"/>
              <a:gd name="connsiteX261" fmla="*/ 0 w 11269336"/>
              <a:gd name="connsiteY26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593061 w 11269336"/>
              <a:gd name="connsiteY142" fmla="*/ 2171597 h 2323145"/>
              <a:gd name="connsiteX143" fmla="*/ 4533444 w 11269336"/>
              <a:gd name="connsiteY143" fmla="*/ 2181200 h 2323145"/>
              <a:gd name="connsiteX144" fmla="*/ 4492832 w 11269336"/>
              <a:gd name="connsiteY144" fmla="*/ 2188033 h 2323145"/>
              <a:gd name="connsiteX145" fmla="*/ 4467257 w 11269336"/>
              <a:gd name="connsiteY145" fmla="*/ 2196121 h 2323145"/>
              <a:gd name="connsiteX146" fmla="*/ 4459937 w 11269336"/>
              <a:gd name="connsiteY146" fmla="*/ 2195182 h 2323145"/>
              <a:gd name="connsiteX147" fmla="*/ 4433312 w 11269336"/>
              <a:gd name="connsiteY147" fmla="*/ 2199004 h 2323145"/>
              <a:gd name="connsiteX148" fmla="*/ 4420601 w 11269336"/>
              <a:gd name="connsiteY148" fmla="*/ 2205158 h 2323145"/>
              <a:gd name="connsiteX149" fmla="*/ 4405765 w 11269336"/>
              <a:gd name="connsiteY149" fmla="*/ 2199902 h 2323145"/>
              <a:gd name="connsiteX150" fmla="*/ 4401354 w 11269336"/>
              <a:gd name="connsiteY150" fmla="*/ 2194745 h 2323145"/>
              <a:gd name="connsiteX151" fmla="*/ 4383151 w 11269336"/>
              <a:gd name="connsiteY151" fmla="*/ 2201140 h 2323145"/>
              <a:gd name="connsiteX152" fmla="*/ 4366646 w 11269336"/>
              <a:gd name="connsiteY152" fmla="*/ 2198564 h 2323145"/>
              <a:gd name="connsiteX153" fmla="*/ 4354009 w 11269336"/>
              <a:gd name="connsiteY153" fmla="*/ 2204984 h 2323145"/>
              <a:gd name="connsiteX154" fmla="*/ 4348284 w 11269336"/>
              <a:gd name="connsiteY154" fmla="*/ 2205270 h 2323145"/>
              <a:gd name="connsiteX155" fmla="*/ 4333906 w 11269336"/>
              <a:gd name="connsiteY155" fmla="*/ 2205251 h 2323145"/>
              <a:gd name="connsiteX156" fmla="*/ 4308819 w 11269336"/>
              <a:gd name="connsiteY156" fmla="*/ 2203822 h 2323145"/>
              <a:gd name="connsiteX157" fmla="*/ 4301210 w 11269336"/>
              <a:gd name="connsiteY157" fmla="*/ 2204456 h 2323145"/>
              <a:gd name="connsiteX158" fmla="*/ 4283095 w 11269336"/>
              <a:gd name="connsiteY158" fmla="*/ 2198177 h 2323145"/>
              <a:gd name="connsiteX159" fmla="*/ 4250119 w 11269336"/>
              <a:gd name="connsiteY159" fmla="*/ 2196342 h 2323145"/>
              <a:gd name="connsiteX160" fmla="*/ 4189203 w 11269336"/>
              <a:gd name="connsiteY160" fmla="*/ 2178994 h 2323145"/>
              <a:gd name="connsiteX161" fmla="*/ 4154035 w 11269336"/>
              <a:gd name="connsiteY161" fmla="*/ 2171950 h 2323145"/>
              <a:gd name="connsiteX162" fmla="*/ 4129569 w 11269336"/>
              <a:gd name="connsiteY162" fmla="*/ 2163850 h 2323145"/>
              <a:gd name="connsiteX163" fmla="*/ 4061250 w 11269336"/>
              <a:gd name="connsiteY163" fmla="*/ 2159236 h 2323145"/>
              <a:gd name="connsiteX164" fmla="*/ 3945480 w 11269336"/>
              <a:gd name="connsiteY164" fmla="*/ 2158279 h 2323145"/>
              <a:gd name="connsiteX165" fmla="*/ 3921468 w 11269336"/>
              <a:gd name="connsiteY165" fmla="*/ 2156588 h 2323145"/>
              <a:gd name="connsiteX166" fmla="*/ 3903348 w 11269336"/>
              <a:gd name="connsiteY166" fmla="*/ 2149220 h 2323145"/>
              <a:gd name="connsiteX167" fmla="*/ 3901342 w 11269336"/>
              <a:gd name="connsiteY167" fmla="*/ 2142355 h 2323145"/>
              <a:gd name="connsiteX168" fmla="*/ 3888539 w 11269336"/>
              <a:gd name="connsiteY168" fmla="*/ 2140476 h 2323145"/>
              <a:gd name="connsiteX169" fmla="*/ 3885662 w 11269336"/>
              <a:gd name="connsiteY169" fmla="*/ 2138740 h 2323145"/>
              <a:gd name="connsiteX170" fmla="*/ 3868627 w 11269336"/>
              <a:gd name="connsiteY170" fmla="*/ 2130023 h 2323145"/>
              <a:gd name="connsiteX171" fmla="*/ 3819177 w 11269336"/>
              <a:gd name="connsiteY171" fmla="*/ 2142111 h 2323145"/>
              <a:gd name="connsiteX172" fmla="*/ 3769100 w 11269336"/>
              <a:gd name="connsiteY172" fmla="*/ 2131731 h 2323145"/>
              <a:gd name="connsiteX173" fmla="*/ 3562752 w 11269336"/>
              <a:gd name="connsiteY173" fmla="*/ 2131785 h 2323145"/>
              <a:gd name="connsiteX174" fmla="*/ 3541402 w 11269336"/>
              <a:gd name="connsiteY174" fmla="*/ 2106821 h 2323145"/>
              <a:gd name="connsiteX175" fmla="*/ 3365341 w 11269336"/>
              <a:gd name="connsiteY175" fmla="*/ 2077638 h 2323145"/>
              <a:gd name="connsiteX176" fmla="*/ 3170922 w 11269336"/>
              <a:gd name="connsiteY176" fmla="*/ 2115957 h 2323145"/>
              <a:gd name="connsiteX177" fmla="*/ 3156256 w 11269336"/>
              <a:gd name="connsiteY177" fmla="*/ 2124773 h 2323145"/>
              <a:gd name="connsiteX178" fmla="*/ 3140298 w 11269336"/>
              <a:gd name="connsiteY178" fmla="*/ 2129182 h 2323145"/>
              <a:gd name="connsiteX179" fmla="*/ 3138514 w 11269336"/>
              <a:gd name="connsiteY179" fmla="*/ 2128069 h 2323145"/>
              <a:gd name="connsiteX180" fmla="*/ 3120467 w 11269336"/>
              <a:gd name="connsiteY180" fmla="*/ 2128281 h 2323145"/>
              <a:gd name="connsiteX181" fmla="*/ 3116175 w 11269336"/>
              <a:gd name="connsiteY181" fmla="*/ 2131633 h 2323145"/>
              <a:gd name="connsiteX182" fmla="*/ 3103685 w 11269336"/>
              <a:gd name="connsiteY182" fmla="*/ 2132814 h 2323145"/>
              <a:gd name="connsiteX183" fmla="*/ 3078794 w 11269336"/>
              <a:gd name="connsiteY183" fmla="*/ 2137935 h 2323145"/>
              <a:gd name="connsiteX184" fmla="*/ 3074407 w 11269336"/>
              <a:gd name="connsiteY184" fmla="*/ 2136274 h 2323145"/>
              <a:gd name="connsiteX185" fmla="*/ 3037285 w 11269336"/>
              <a:gd name="connsiteY185" fmla="*/ 2139919 h 2323145"/>
              <a:gd name="connsiteX186" fmla="*/ 3036901 w 11269336"/>
              <a:gd name="connsiteY186" fmla="*/ 2138726 h 2323145"/>
              <a:gd name="connsiteX187" fmla="*/ 3026996 w 11269336"/>
              <a:gd name="connsiteY187" fmla="*/ 2134322 h 2323145"/>
              <a:gd name="connsiteX188" fmla="*/ 3007772 w 11269336"/>
              <a:gd name="connsiteY188" fmla="*/ 2128742 h 2323145"/>
              <a:gd name="connsiteX189" fmla="*/ 2965030 w 11269336"/>
              <a:gd name="connsiteY189" fmla="*/ 2100494 h 2323145"/>
              <a:gd name="connsiteX190" fmla="*/ 2926342 w 11269336"/>
              <a:gd name="connsiteY190" fmla="*/ 2104155 h 2323145"/>
              <a:gd name="connsiteX191" fmla="*/ 2918608 w 11269336"/>
              <a:gd name="connsiteY191" fmla="*/ 2104215 h 2323145"/>
              <a:gd name="connsiteX192" fmla="*/ 2918475 w 11269336"/>
              <a:gd name="connsiteY192" fmla="*/ 2103937 h 2323145"/>
              <a:gd name="connsiteX193" fmla="*/ 2910360 w 11269336"/>
              <a:gd name="connsiteY193" fmla="*/ 2103444 h 2323145"/>
              <a:gd name="connsiteX194" fmla="*/ 2904507 w 11269336"/>
              <a:gd name="connsiteY194" fmla="*/ 2104326 h 2323145"/>
              <a:gd name="connsiteX195" fmla="*/ 2889503 w 11269336"/>
              <a:gd name="connsiteY195" fmla="*/ 2104443 h 2323145"/>
              <a:gd name="connsiteX196" fmla="*/ 2884480 w 11269336"/>
              <a:gd name="connsiteY196" fmla="*/ 2102626 h 2323145"/>
              <a:gd name="connsiteX197" fmla="*/ 2882689 w 11269336"/>
              <a:gd name="connsiteY197" fmla="*/ 2099228 h 2323145"/>
              <a:gd name="connsiteX198" fmla="*/ 2881291 w 11269336"/>
              <a:gd name="connsiteY198" fmla="*/ 2099618 h 2323145"/>
              <a:gd name="connsiteX199" fmla="*/ 2853979 w 11269336"/>
              <a:gd name="connsiteY199" fmla="*/ 2090388 h 2323145"/>
              <a:gd name="connsiteX200" fmla="*/ 2791790 w 11269336"/>
              <a:gd name="connsiteY200" fmla="*/ 2080332 h 2323145"/>
              <a:gd name="connsiteX201" fmla="*/ 2755844 w 11269336"/>
              <a:gd name="connsiteY201" fmla="*/ 2078874 h 2323145"/>
              <a:gd name="connsiteX202" fmla="*/ 2657742 w 11269336"/>
              <a:gd name="connsiteY202" fmla="*/ 2070179 h 2323145"/>
              <a:gd name="connsiteX203" fmla="*/ 2559549 w 11269336"/>
              <a:gd name="connsiteY203" fmla="*/ 2057873 h 2323145"/>
              <a:gd name="connsiteX204" fmla="*/ 2512054 w 11269336"/>
              <a:gd name="connsiteY204" fmla="*/ 2031671 h 2323145"/>
              <a:gd name="connsiteX205" fmla="*/ 2506437 w 11269336"/>
              <a:gd name="connsiteY205" fmla="*/ 2030918 h 2323145"/>
              <a:gd name="connsiteX206" fmla="*/ 2491752 w 11269336"/>
              <a:gd name="connsiteY206" fmla="*/ 2033906 h 2323145"/>
              <a:gd name="connsiteX207" fmla="*/ 2486338 w 11269336"/>
              <a:gd name="connsiteY207" fmla="*/ 2035862 h 2323145"/>
              <a:gd name="connsiteX208" fmla="*/ 2478186 w 11269336"/>
              <a:gd name="connsiteY208" fmla="*/ 2036953 h 2323145"/>
              <a:gd name="connsiteX209" fmla="*/ 2477950 w 11269336"/>
              <a:gd name="connsiteY209" fmla="*/ 2036715 h 2323145"/>
              <a:gd name="connsiteX210" fmla="*/ 2470381 w 11269336"/>
              <a:gd name="connsiteY210" fmla="*/ 2038256 h 2323145"/>
              <a:gd name="connsiteX211" fmla="*/ 2433781 w 11269336"/>
              <a:gd name="connsiteY211" fmla="*/ 2049140 h 2323145"/>
              <a:gd name="connsiteX212" fmla="*/ 2381172 w 11269336"/>
              <a:gd name="connsiteY212" fmla="*/ 2030645 h 2323145"/>
              <a:gd name="connsiteX213" fmla="*/ 2360198 w 11269336"/>
              <a:gd name="connsiteY213" fmla="*/ 2029059 h 2323145"/>
              <a:gd name="connsiteX214" fmla="*/ 2348815 w 11269336"/>
              <a:gd name="connsiteY214" fmla="*/ 2026798 h 2323145"/>
              <a:gd name="connsiteX215" fmla="*/ 2347988 w 11269336"/>
              <a:gd name="connsiteY215" fmla="*/ 2025745 h 2323145"/>
              <a:gd name="connsiteX216" fmla="*/ 2312920 w 11269336"/>
              <a:gd name="connsiteY216" fmla="*/ 2036311 h 2323145"/>
              <a:gd name="connsiteX217" fmla="*/ 2307986 w 11269336"/>
              <a:gd name="connsiteY217" fmla="*/ 2035583 h 2323145"/>
              <a:gd name="connsiteX218" fmla="*/ 2285481 w 11269336"/>
              <a:gd name="connsiteY218" fmla="*/ 2045197 h 2323145"/>
              <a:gd name="connsiteX219" fmla="*/ 2273666 w 11269336"/>
              <a:gd name="connsiteY219" fmla="*/ 2048710 h 2323145"/>
              <a:gd name="connsiteX220" fmla="*/ 2270719 w 11269336"/>
              <a:gd name="connsiteY220" fmla="*/ 2052702 h 2323145"/>
              <a:gd name="connsiteX221" fmla="*/ 2253080 w 11269336"/>
              <a:gd name="connsiteY221" fmla="*/ 2056363 h 2323145"/>
              <a:gd name="connsiteX222" fmla="*/ 2250906 w 11269336"/>
              <a:gd name="connsiteY222" fmla="*/ 2055654 h 2323145"/>
              <a:gd name="connsiteX223" fmla="*/ 2236905 w 11269336"/>
              <a:gd name="connsiteY223" fmla="*/ 2062882 h 2323145"/>
              <a:gd name="connsiteX224" fmla="*/ 2225830 w 11269336"/>
              <a:gd name="connsiteY224" fmla="*/ 2074027 h 2323145"/>
              <a:gd name="connsiteX225" fmla="*/ 2073776 w 11269336"/>
              <a:gd name="connsiteY225" fmla="*/ 2089244 h 2323145"/>
              <a:gd name="connsiteX226" fmla="*/ 1948256 w 11269336"/>
              <a:gd name="connsiteY226" fmla="*/ 2146616 h 2323145"/>
              <a:gd name="connsiteX227" fmla="*/ 1865582 w 11269336"/>
              <a:gd name="connsiteY227" fmla="*/ 2153738 h 2323145"/>
              <a:gd name="connsiteX228" fmla="*/ 1835210 w 11269336"/>
              <a:gd name="connsiteY228" fmla="*/ 2134244 h 2323145"/>
              <a:gd name="connsiteX229" fmla="*/ 1632661 w 11269336"/>
              <a:gd name="connsiteY229" fmla="*/ 2173882 h 2323145"/>
              <a:gd name="connsiteX230" fmla="*/ 1579590 w 11269336"/>
              <a:gd name="connsiteY230" fmla="*/ 2173680 h 2323145"/>
              <a:gd name="connsiteX231" fmla="*/ 1535601 w 11269336"/>
              <a:gd name="connsiteY231" fmla="*/ 2194590 h 2323145"/>
              <a:gd name="connsiteX232" fmla="*/ 1515594 w 11269336"/>
              <a:gd name="connsiteY232" fmla="*/ 2189622 h 2323145"/>
              <a:gd name="connsiteX233" fmla="*/ 1512113 w 11269336"/>
              <a:gd name="connsiteY233" fmla="*/ 2188534 h 2323145"/>
              <a:gd name="connsiteX234" fmla="*/ 1498838 w 11269336"/>
              <a:gd name="connsiteY234" fmla="*/ 2189213 h 2323145"/>
              <a:gd name="connsiteX235" fmla="*/ 1494279 w 11269336"/>
              <a:gd name="connsiteY235" fmla="*/ 2183112 h 2323145"/>
              <a:gd name="connsiteX236" fmla="*/ 1473714 w 11269336"/>
              <a:gd name="connsiteY236" fmla="*/ 2179625 h 2323145"/>
              <a:gd name="connsiteX237" fmla="*/ 1449503 w 11269336"/>
              <a:gd name="connsiteY237" fmla="*/ 2182633 h 2323145"/>
              <a:gd name="connsiteX238" fmla="*/ 1266687 w 11269336"/>
              <a:gd name="connsiteY238" fmla="*/ 2212688 h 2323145"/>
              <a:gd name="connsiteX239" fmla="*/ 1239614 w 11269336"/>
              <a:gd name="connsiteY239" fmla="*/ 2209727 h 2323145"/>
              <a:gd name="connsiteX240" fmla="*/ 1202436 w 11269336"/>
              <a:gd name="connsiteY240" fmla="*/ 2209817 h 2323145"/>
              <a:gd name="connsiteX241" fmla="*/ 1136097 w 11269336"/>
              <a:gd name="connsiteY241" fmla="*/ 2205112 h 2323145"/>
              <a:gd name="connsiteX242" fmla="*/ 988232 w 11269336"/>
              <a:gd name="connsiteY242" fmla="*/ 2235635 h 2323145"/>
              <a:gd name="connsiteX243" fmla="*/ 981959 w 11269336"/>
              <a:gd name="connsiteY243" fmla="*/ 2231607 h 2323145"/>
              <a:gd name="connsiteX244" fmla="*/ 938600 w 11269336"/>
              <a:gd name="connsiteY244" fmla="*/ 2238113 h 2323145"/>
              <a:gd name="connsiteX245" fmla="*/ 791788 w 11269336"/>
              <a:gd name="connsiteY245" fmla="*/ 2293224 h 2323145"/>
              <a:gd name="connsiteX246" fmla="*/ 706914 w 11269336"/>
              <a:gd name="connsiteY246" fmla="*/ 2305046 h 2323145"/>
              <a:gd name="connsiteX247" fmla="*/ 675971 w 11269336"/>
              <a:gd name="connsiteY247" fmla="*/ 2304030 h 2323145"/>
              <a:gd name="connsiteX248" fmla="*/ 624180 w 11269336"/>
              <a:gd name="connsiteY248" fmla="*/ 2302650 h 2323145"/>
              <a:gd name="connsiteX249" fmla="*/ 583453 w 11269336"/>
              <a:gd name="connsiteY249" fmla="*/ 2288788 h 2323145"/>
              <a:gd name="connsiteX250" fmla="*/ 540946 w 11269336"/>
              <a:gd name="connsiteY250" fmla="*/ 2292721 h 2323145"/>
              <a:gd name="connsiteX251" fmla="*/ 533680 w 11269336"/>
              <a:gd name="connsiteY251" fmla="*/ 2310233 h 2323145"/>
              <a:gd name="connsiteX252" fmla="*/ 487366 w 11269336"/>
              <a:gd name="connsiteY252" fmla="*/ 2309053 h 2323145"/>
              <a:gd name="connsiteX253" fmla="*/ 416820 w 11269336"/>
              <a:gd name="connsiteY253" fmla="*/ 2305443 h 2323145"/>
              <a:gd name="connsiteX254" fmla="*/ 376805 w 11269336"/>
              <a:gd name="connsiteY254" fmla="*/ 2307647 h 2323145"/>
              <a:gd name="connsiteX255" fmla="*/ 266777 w 11269336"/>
              <a:gd name="connsiteY255" fmla="*/ 2309012 h 2323145"/>
              <a:gd name="connsiteX256" fmla="*/ 156013 w 11269336"/>
              <a:gd name="connsiteY256" fmla="*/ 2306832 h 2323145"/>
              <a:gd name="connsiteX257" fmla="*/ 87258 w 11269336"/>
              <a:gd name="connsiteY257" fmla="*/ 2285511 h 2323145"/>
              <a:gd name="connsiteX258" fmla="*/ 23798 w 11269336"/>
              <a:gd name="connsiteY258" fmla="*/ 2281822 h 2323145"/>
              <a:gd name="connsiteX259" fmla="*/ 0 w 11269336"/>
              <a:gd name="connsiteY259" fmla="*/ 2285369 h 2323145"/>
              <a:gd name="connsiteX260" fmla="*/ 0 w 11269336"/>
              <a:gd name="connsiteY26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593061 w 11269336"/>
              <a:gd name="connsiteY141" fmla="*/ 2171597 h 2323145"/>
              <a:gd name="connsiteX142" fmla="*/ 4533444 w 11269336"/>
              <a:gd name="connsiteY142" fmla="*/ 2181200 h 2323145"/>
              <a:gd name="connsiteX143" fmla="*/ 4492832 w 11269336"/>
              <a:gd name="connsiteY143" fmla="*/ 2188033 h 2323145"/>
              <a:gd name="connsiteX144" fmla="*/ 4467257 w 11269336"/>
              <a:gd name="connsiteY144" fmla="*/ 2196121 h 2323145"/>
              <a:gd name="connsiteX145" fmla="*/ 4459937 w 11269336"/>
              <a:gd name="connsiteY145" fmla="*/ 2195182 h 2323145"/>
              <a:gd name="connsiteX146" fmla="*/ 4433312 w 11269336"/>
              <a:gd name="connsiteY146" fmla="*/ 2199004 h 2323145"/>
              <a:gd name="connsiteX147" fmla="*/ 4420601 w 11269336"/>
              <a:gd name="connsiteY147" fmla="*/ 2205158 h 2323145"/>
              <a:gd name="connsiteX148" fmla="*/ 4405765 w 11269336"/>
              <a:gd name="connsiteY148" fmla="*/ 2199902 h 2323145"/>
              <a:gd name="connsiteX149" fmla="*/ 4401354 w 11269336"/>
              <a:gd name="connsiteY149" fmla="*/ 2194745 h 2323145"/>
              <a:gd name="connsiteX150" fmla="*/ 4383151 w 11269336"/>
              <a:gd name="connsiteY150" fmla="*/ 2201140 h 2323145"/>
              <a:gd name="connsiteX151" fmla="*/ 4366646 w 11269336"/>
              <a:gd name="connsiteY151" fmla="*/ 2198564 h 2323145"/>
              <a:gd name="connsiteX152" fmla="*/ 4354009 w 11269336"/>
              <a:gd name="connsiteY152" fmla="*/ 2204984 h 2323145"/>
              <a:gd name="connsiteX153" fmla="*/ 4348284 w 11269336"/>
              <a:gd name="connsiteY153" fmla="*/ 2205270 h 2323145"/>
              <a:gd name="connsiteX154" fmla="*/ 4333906 w 11269336"/>
              <a:gd name="connsiteY154" fmla="*/ 2205251 h 2323145"/>
              <a:gd name="connsiteX155" fmla="*/ 4308819 w 11269336"/>
              <a:gd name="connsiteY155" fmla="*/ 2203822 h 2323145"/>
              <a:gd name="connsiteX156" fmla="*/ 4301210 w 11269336"/>
              <a:gd name="connsiteY156" fmla="*/ 2204456 h 2323145"/>
              <a:gd name="connsiteX157" fmla="*/ 4283095 w 11269336"/>
              <a:gd name="connsiteY157" fmla="*/ 2198177 h 2323145"/>
              <a:gd name="connsiteX158" fmla="*/ 4250119 w 11269336"/>
              <a:gd name="connsiteY158" fmla="*/ 2196342 h 2323145"/>
              <a:gd name="connsiteX159" fmla="*/ 4189203 w 11269336"/>
              <a:gd name="connsiteY159" fmla="*/ 2178994 h 2323145"/>
              <a:gd name="connsiteX160" fmla="*/ 4154035 w 11269336"/>
              <a:gd name="connsiteY160" fmla="*/ 2171950 h 2323145"/>
              <a:gd name="connsiteX161" fmla="*/ 4129569 w 11269336"/>
              <a:gd name="connsiteY161" fmla="*/ 2163850 h 2323145"/>
              <a:gd name="connsiteX162" fmla="*/ 4061250 w 11269336"/>
              <a:gd name="connsiteY162" fmla="*/ 2159236 h 2323145"/>
              <a:gd name="connsiteX163" fmla="*/ 3945480 w 11269336"/>
              <a:gd name="connsiteY163" fmla="*/ 2158279 h 2323145"/>
              <a:gd name="connsiteX164" fmla="*/ 3921468 w 11269336"/>
              <a:gd name="connsiteY164" fmla="*/ 2156588 h 2323145"/>
              <a:gd name="connsiteX165" fmla="*/ 3903348 w 11269336"/>
              <a:gd name="connsiteY165" fmla="*/ 2149220 h 2323145"/>
              <a:gd name="connsiteX166" fmla="*/ 3901342 w 11269336"/>
              <a:gd name="connsiteY166" fmla="*/ 2142355 h 2323145"/>
              <a:gd name="connsiteX167" fmla="*/ 3888539 w 11269336"/>
              <a:gd name="connsiteY167" fmla="*/ 2140476 h 2323145"/>
              <a:gd name="connsiteX168" fmla="*/ 3885662 w 11269336"/>
              <a:gd name="connsiteY168" fmla="*/ 2138740 h 2323145"/>
              <a:gd name="connsiteX169" fmla="*/ 3868627 w 11269336"/>
              <a:gd name="connsiteY169" fmla="*/ 2130023 h 2323145"/>
              <a:gd name="connsiteX170" fmla="*/ 3819177 w 11269336"/>
              <a:gd name="connsiteY170" fmla="*/ 2142111 h 2323145"/>
              <a:gd name="connsiteX171" fmla="*/ 3769100 w 11269336"/>
              <a:gd name="connsiteY171" fmla="*/ 2131731 h 2323145"/>
              <a:gd name="connsiteX172" fmla="*/ 3562752 w 11269336"/>
              <a:gd name="connsiteY172" fmla="*/ 2131785 h 2323145"/>
              <a:gd name="connsiteX173" fmla="*/ 3541402 w 11269336"/>
              <a:gd name="connsiteY173" fmla="*/ 2106821 h 2323145"/>
              <a:gd name="connsiteX174" fmla="*/ 3365341 w 11269336"/>
              <a:gd name="connsiteY174" fmla="*/ 2077638 h 2323145"/>
              <a:gd name="connsiteX175" fmla="*/ 3170922 w 11269336"/>
              <a:gd name="connsiteY175" fmla="*/ 2115957 h 2323145"/>
              <a:gd name="connsiteX176" fmla="*/ 3156256 w 11269336"/>
              <a:gd name="connsiteY176" fmla="*/ 2124773 h 2323145"/>
              <a:gd name="connsiteX177" fmla="*/ 3140298 w 11269336"/>
              <a:gd name="connsiteY177" fmla="*/ 2129182 h 2323145"/>
              <a:gd name="connsiteX178" fmla="*/ 3138514 w 11269336"/>
              <a:gd name="connsiteY178" fmla="*/ 2128069 h 2323145"/>
              <a:gd name="connsiteX179" fmla="*/ 3120467 w 11269336"/>
              <a:gd name="connsiteY179" fmla="*/ 2128281 h 2323145"/>
              <a:gd name="connsiteX180" fmla="*/ 3116175 w 11269336"/>
              <a:gd name="connsiteY180" fmla="*/ 2131633 h 2323145"/>
              <a:gd name="connsiteX181" fmla="*/ 3103685 w 11269336"/>
              <a:gd name="connsiteY181" fmla="*/ 2132814 h 2323145"/>
              <a:gd name="connsiteX182" fmla="*/ 3078794 w 11269336"/>
              <a:gd name="connsiteY182" fmla="*/ 2137935 h 2323145"/>
              <a:gd name="connsiteX183" fmla="*/ 3074407 w 11269336"/>
              <a:gd name="connsiteY183" fmla="*/ 2136274 h 2323145"/>
              <a:gd name="connsiteX184" fmla="*/ 3037285 w 11269336"/>
              <a:gd name="connsiteY184" fmla="*/ 2139919 h 2323145"/>
              <a:gd name="connsiteX185" fmla="*/ 3036901 w 11269336"/>
              <a:gd name="connsiteY185" fmla="*/ 2138726 h 2323145"/>
              <a:gd name="connsiteX186" fmla="*/ 3026996 w 11269336"/>
              <a:gd name="connsiteY186" fmla="*/ 2134322 h 2323145"/>
              <a:gd name="connsiteX187" fmla="*/ 3007772 w 11269336"/>
              <a:gd name="connsiteY187" fmla="*/ 2128742 h 2323145"/>
              <a:gd name="connsiteX188" fmla="*/ 2965030 w 11269336"/>
              <a:gd name="connsiteY188" fmla="*/ 2100494 h 2323145"/>
              <a:gd name="connsiteX189" fmla="*/ 2926342 w 11269336"/>
              <a:gd name="connsiteY189" fmla="*/ 2104155 h 2323145"/>
              <a:gd name="connsiteX190" fmla="*/ 2918608 w 11269336"/>
              <a:gd name="connsiteY190" fmla="*/ 2104215 h 2323145"/>
              <a:gd name="connsiteX191" fmla="*/ 2918475 w 11269336"/>
              <a:gd name="connsiteY191" fmla="*/ 2103937 h 2323145"/>
              <a:gd name="connsiteX192" fmla="*/ 2910360 w 11269336"/>
              <a:gd name="connsiteY192" fmla="*/ 2103444 h 2323145"/>
              <a:gd name="connsiteX193" fmla="*/ 2904507 w 11269336"/>
              <a:gd name="connsiteY193" fmla="*/ 2104326 h 2323145"/>
              <a:gd name="connsiteX194" fmla="*/ 2889503 w 11269336"/>
              <a:gd name="connsiteY194" fmla="*/ 2104443 h 2323145"/>
              <a:gd name="connsiteX195" fmla="*/ 2884480 w 11269336"/>
              <a:gd name="connsiteY195" fmla="*/ 2102626 h 2323145"/>
              <a:gd name="connsiteX196" fmla="*/ 2882689 w 11269336"/>
              <a:gd name="connsiteY196" fmla="*/ 2099228 h 2323145"/>
              <a:gd name="connsiteX197" fmla="*/ 2881291 w 11269336"/>
              <a:gd name="connsiteY197" fmla="*/ 2099618 h 2323145"/>
              <a:gd name="connsiteX198" fmla="*/ 2853979 w 11269336"/>
              <a:gd name="connsiteY198" fmla="*/ 2090388 h 2323145"/>
              <a:gd name="connsiteX199" fmla="*/ 2791790 w 11269336"/>
              <a:gd name="connsiteY199" fmla="*/ 2080332 h 2323145"/>
              <a:gd name="connsiteX200" fmla="*/ 2755844 w 11269336"/>
              <a:gd name="connsiteY200" fmla="*/ 2078874 h 2323145"/>
              <a:gd name="connsiteX201" fmla="*/ 2657742 w 11269336"/>
              <a:gd name="connsiteY201" fmla="*/ 2070179 h 2323145"/>
              <a:gd name="connsiteX202" fmla="*/ 2559549 w 11269336"/>
              <a:gd name="connsiteY202" fmla="*/ 2057873 h 2323145"/>
              <a:gd name="connsiteX203" fmla="*/ 2512054 w 11269336"/>
              <a:gd name="connsiteY203" fmla="*/ 2031671 h 2323145"/>
              <a:gd name="connsiteX204" fmla="*/ 2506437 w 11269336"/>
              <a:gd name="connsiteY204" fmla="*/ 2030918 h 2323145"/>
              <a:gd name="connsiteX205" fmla="*/ 2491752 w 11269336"/>
              <a:gd name="connsiteY205" fmla="*/ 2033906 h 2323145"/>
              <a:gd name="connsiteX206" fmla="*/ 2486338 w 11269336"/>
              <a:gd name="connsiteY206" fmla="*/ 2035862 h 2323145"/>
              <a:gd name="connsiteX207" fmla="*/ 2478186 w 11269336"/>
              <a:gd name="connsiteY207" fmla="*/ 2036953 h 2323145"/>
              <a:gd name="connsiteX208" fmla="*/ 2477950 w 11269336"/>
              <a:gd name="connsiteY208" fmla="*/ 2036715 h 2323145"/>
              <a:gd name="connsiteX209" fmla="*/ 2470381 w 11269336"/>
              <a:gd name="connsiteY209" fmla="*/ 2038256 h 2323145"/>
              <a:gd name="connsiteX210" fmla="*/ 2433781 w 11269336"/>
              <a:gd name="connsiteY210" fmla="*/ 2049140 h 2323145"/>
              <a:gd name="connsiteX211" fmla="*/ 2381172 w 11269336"/>
              <a:gd name="connsiteY211" fmla="*/ 2030645 h 2323145"/>
              <a:gd name="connsiteX212" fmla="*/ 2360198 w 11269336"/>
              <a:gd name="connsiteY212" fmla="*/ 2029059 h 2323145"/>
              <a:gd name="connsiteX213" fmla="*/ 2348815 w 11269336"/>
              <a:gd name="connsiteY213" fmla="*/ 2026798 h 2323145"/>
              <a:gd name="connsiteX214" fmla="*/ 2347988 w 11269336"/>
              <a:gd name="connsiteY214" fmla="*/ 2025745 h 2323145"/>
              <a:gd name="connsiteX215" fmla="*/ 2312920 w 11269336"/>
              <a:gd name="connsiteY215" fmla="*/ 2036311 h 2323145"/>
              <a:gd name="connsiteX216" fmla="*/ 2307986 w 11269336"/>
              <a:gd name="connsiteY216" fmla="*/ 2035583 h 2323145"/>
              <a:gd name="connsiteX217" fmla="*/ 2285481 w 11269336"/>
              <a:gd name="connsiteY217" fmla="*/ 2045197 h 2323145"/>
              <a:gd name="connsiteX218" fmla="*/ 2273666 w 11269336"/>
              <a:gd name="connsiteY218" fmla="*/ 2048710 h 2323145"/>
              <a:gd name="connsiteX219" fmla="*/ 2270719 w 11269336"/>
              <a:gd name="connsiteY219" fmla="*/ 2052702 h 2323145"/>
              <a:gd name="connsiteX220" fmla="*/ 2253080 w 11269336"/>
              <a:gd name="connsiteY220" fmla="*/ 2056363 h 2323145"/>
              <a:gd name="connsiteX221" fmla="*/ 2250906 w 11269336"/>
              <a:gd name="connsiteY221" fmla="*/ 2055654 h 2323145"/>
              <a:gd name="connsiteX222" fmla="*/ 2236905 w 11269336"/>
              <a:gd name="connsiteY222" fmla="*/ 2062882 h 2323145"/>
              <a:gd name="connsiteX223" fmla="*/ 2225830 w 11269336"/>
              <a:gd name="connsiteY223" fmla="*/ 2074027 h 2323145"/>
              <a:gd name="connsiteX224" fmla="*/ 2073776 w 11269336"/>
              <a:gd name="connsiteY224" fmla="*/ 2089244 h 2323145"/>
              <a:gd name="connsiteX225" fmla="*/ 1948256 w 11269336"/>
              <a:gd name="connsiteY225" fmla="*/ 2146616 h 2323145"/>
              <a:gd name="connsiteX226" fmla="*/ 1865582 w 11269336"/>
              <a:gd name="connsiteY226" fmla="*/ 2153738 h 2323145"/>
              <a:gd name="connsiteX227" fmla="*/ 1835210 w 11269336"/>
              <a:gd name="connsiteY227" fmla="*/ 2134244 h 2323145"/>
              <a:gd name="connsiteX228" fmla="*/ 1632661 w 11269336"/>
              <a:gd name="connsiteY228" fmla="*/ 2173882 h 2323145"/>
              <a:gd name="connsiteX229" fmla="*/ 1579590 w 11269336"/>
              <a:gd name="connsiteY229" fmla="*/ 2173680 h 2323145"/>
              <a:gd name="connsiteX230" fmla="*/ 1535601 w 11269336"/>
              <a:gd name="connsiteY230" fmla="*/ 2194590 h 2323145"/>
              <a:gd name="connsiteX231" fmla="*/ 1515594 w 11269336"/>
              <a:gd name="connsiteY231" fmla="*/ 2189622 h 2323145"/>
              <a:gd name="connsiteX232" fmla="*/ 1512113 w 11269336"/>
              <a:gd name="connsiteY232" fmla="*/ 2188534 h 2323145"/>
              <a:gd name="connsiteX233" fmla="*/ 1498838 w 11269336"/>
              <a:gd name="connsiteY233" fmla="*/ 2189213 h 2323145"/>
              <a:gd name="connsiteX234" fmla="*/ 1494279 w 11269336"/>
              <a:gd name="connsiteY234" fmla="*/ 2183112 h 2323145"/>
              <a:gd name="connsiteX235" fmla="*/ 1473714 w 11269336"/>
              <a:gd name="connsiteY235" fmla="*/ 2179625 h 2323145"/>
              <a:gd name="connsiteX236" fmla="*/ 1449503 w 11269336"/>
              <a:gd name="connsiteY236" fmla="*/ 2182633 h 2323145"/>
              <a:gd name="connsiteX237" fmla="*/ 1266687 w 11269336"/>
              <a:gd name="connsiteY237" fmla="*/ 2212688 h 2323145"/>
              <a:gd name="connsiteX238" fmla="*/ 1239614 w 11269336"/>
              <a:gd name="connsiteY238" fmla="*/ 2209727 h 2323145"/>
              <a:gd name="connsiteX239" fmla="*/ 1202436 w 11269336"/>
              <a:gd name="connsiteY239" fmla="*/ 2209817 h 2323145"/>
              <a:gd name="connsiteX240" fmla="*/ 1136097 w 11269336"/>
              <a:gd name="connsiteY240" fmla="*/ 2205112 h 2323145"/>
              <a:gd name="connsiteX241" fmla="*/ 988232 w 11269336"/>
              <a:gd name="connsiteY241" fmla="*/ 2235635 h 2323145"/>
              <a:gd name="connsiteX242" fmla="*/ 981959 w 11269336"/>
              <a:gd name="connsiteY242" fmla="*/ 2231607 h 2323145"/>
              <a:gd name="connsiteX243" fmla="*/ 938600 w 11269336"/>
              <a:gd name="connsiteY243" fmla="*/ 2238113 h 2323145"/>
              <a:gd name="connsiteX244" fmla="*/ 791788 w 11269336"/>
              <a:gd name="connsiteY244" fmla="*/ 2293224 h 2323145"/>
              <a:gd name="connsiteX245" fmla="*/ 706914 w 11269336"/>
              <a:gd name="connsiteY245" fmla="*/ 2305046 h 2323145"/>
              <a:gd name="connsiteX246" fmla="*/ 675971 w 11269336"/>
              <a:gd name="connsiteY246" fmla="*/ 2304030 h 2323145"/>
              <a:gd name="connsiteX247" fmla="*/ 624180 w 11269336"/>
              <a:gd name="connsiteY247" fmla="*/ 2302650 h 2323145"/>
              <a:gd name="connsiteX248" fmla="*/ 583453 w 11269336"/>
              <a:gd name="connsiteY248" fmla="*/ 2288788 h 2323145"/>
              <a:gd name="connsiteX249" fmla="*/ 540946 w 11269336"/>
              <a:gd name="connsiteY249" fmla="*/ 2292721 h 2323145"/>
              <a:gd name="connsiteX250" fmla="*/ 533680 w 11269336"/>
              <a:gd name="connsiteY250" fmla="*/ 2310233 h 2323145"/>
              <a:gd name="connsiteX251" fmla="*/ 487366 w 11269336"/>
              <a:gd name="connsiteY251" fmla="*/ 2309053 h 2323145"/>
              <a:gd name="connsiteX252" fmla="*/ 416820 w 11269336"/>
              <a:gd name="connsiteY252" fmla="*/ 2305443 h 2323145"/>
              <a:gd name="connsiteX253" fmla="*/ 376805 w 11269336"/>
              <a:gd name="connsiteY253" fmla="*/ 2307647 h 2323145"/>
              <a:gd name="connsiteX254" fmla="*/ 266777 w 11269336"/>
              <a:gd name="connsiteY254" fmla="*/ 2309012 h 2323145"/>
              <a:gd name="connsiteX255" fmla="*/ 156013 w 11269336"/>
              <a:gd name="connsiteY255" fmla="*/ 2306832 h 2323145"/>
              <a:gd name="connsiteX256" fmla="*/ 87258 w 11269336"/>
              <a:gd name="connsiteY256" fmla="*/ 2285511 h 2323145"/>
              <a:gd name="connsiteX257" fmla="*/ 23798 w 11269336"/>
              <a:gd name="connsiteY257" fmla="*/ 2281822 h 2323145"/>
              <a:gd name="connsiteX258" fmla="*/ 0 w 11269336"/>
              <a:gd name="connsiteY258" fmla="*/ 2285369 h 2323145"/>
              <a:gd name="connsiteX259" fmla="*/ 0 w 11269336"/>
              <a:gd name="connsiteY25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83151 w 11269336"/>
              <a:gd name="connsiteY149" fmla="*/ 2201140 h 2323145"/>
              <a:gd name="connsiteX150" fmla="*/ 4366646 w 11269336"/>
              <a:gd name="connsiteY150" fmla="*/ 2198564 h 2323145"/>
              <a:gd name="connsiteX151" fmla="*/ 4354009 w 11269336"/>
              <a:gd name="connsiteY151" fmla="*/ 2204984 h 2323145"/>
              <a:gd name="connsiteX152" fmla="*/ 4348284 w 11269336"/>
              <a:gd name="connsiteY152" fmla="*/ 2205270 h 2323145"/>
              <a:gd name="connsiteX153" fmla="*/ 4333906 w 11269336"/>
              <a:gd name="connsiteY153" fmla="*/ 2205251 h 2323145"/>
              <a:gd name="connsiteX154" fmla="*/ 4308819 w 11269336"/>
              <a:gd name="connsiteY154" fmla="*/ 2203822 h 2323145"/>
              <a:gd name="connsiteX155" fmla="*/ 4301210 w 11269336"/>
              <a:gd name="connsiteY155" fmla="*/ 2204456 h 2323145"/>
              <a:gd name="connsiteX156" fmla="*/ 4283095 w 11269336"/>
              <a:gd name="connsiteY156" fmla="*/ 2198177 h 2323145"/>
              <a:gd name="connsiteX157" fmla="*/ 4250119 w 11269336"/>
              <a:gd name="connsiteY157" fmla="*/ 2196342 h 2323145"/>
              <a:gd name="connsiteX158" fmla="*/ 4189203 w 11269336"/>
              <a:gd name="connsiteY158" fmla="*/ 2178994 h 2323145"/>
              <a:gd name="connsiteX159" fmla="*/ 4154035 w 11269336"/>
              <a:gd name="connsiteY159" fmla="*/ 2171950 h 2323145"/>
              <a:gd name="connsiteX160" fmla="*/ 4129569 w 11269336"/>
              <a:gd name="connsiteY160" fmla="*/ 2163850 h 2323145"/>
              <a:gd name="connsiteX161" fmla="*/ 4061250 w 11269336"/>
              <a:gd name="connsiteY161" fmla="*/ 2159236 h 2323145"/>
              <a:gd name="connsiteX162" fmla="*/ 3945480 w 11269336"/>
              <a:gd name="connsiteY162" fmla="*/ 2158279 h 2323145"/>
              <a:gd name="connsiteX163" fmla="*/ 3921468 w 11269336"/>
              <a:gd name="connsiteY163" fmla="*/ 2156588 h 2323145"/>
              <a:gd name="connsiteX164" fmla="*/ 3903348 w 11269336"/>
              <a:gd name="connsiteY164" fmla="*/ 2149220 h 2323145"/>
              <a:gd name="connsiteX165" fmla="*/ 3901342 w 11269336"/>
              <a:gd name="connsiteY165" fmla="*/ 2142355 h 2323145"/>
              <a:gd name="connsiteX166" fmla="*/ 3888539 w 11269336"/>
              <a:gd name="connsiteY166" fmla="*/ 2140476 h 2323145"/>
              <a:gd name="connsiteX167" fmla="*/ 3885662 w 11269336"/>
              <a:gd name="connsiteY167" fmla="*/ 2138740 h 2323145"/>
              <a:gd name="connsiteX168" fmla="*/ 3868627 w 11269336"/>
              <a:gd name="connsiteY168" fmla="*/ 2130023 h 2323145"/>
              <a:gd name="connsiteX169" fmla="*/ 3819177 w 11269336"/>
              <a:gd name="connsiteY169" fmla="*/ 2142111 h 2323145"/>
              <a:gd name="connsiteX170" fmla="*/ 3769100 w 11269336"/>
              <a:gd name="connsiteY170" fmla="*/ 2131731 h 2323145"/>
              <a:gd name="connsiteX171" fmla="*/ 3562752 w 11269336"/>
              <a:gd name="connsiteY171" fmla="*/ 2131785 h 2323145"/>
              <a:gd name="connsiteX172" fmla="*/ 3541402 w 11269336"/>
              <a:gd name="connsiteY172" fmla="*/ 2106821 h 2323145"/>
              <a:gd name="connsiteX173" fmla="*/ 3365341 w 11269336"/>
              <a:gd name="connsiteY173" fmla="*/ 2077638 h 2323145"/>
              <a:gd name="connsiteX174" fmla="*/ 3170922 w 11269336"/>
              <a:gd name="connsiteY174" fmla="*/ 2115957 h 2323145"/>
              <a:gd name="connsiteX175" fmla="*/ 3156256 w 11269336"/>
              <a:gd name="connsiteY175" fmla="*/ 2124773 h 2323145"/>
              <a:gd name="connsiteX176" fmla="*/ 3140298 w 11269336"/>
              <a:gd name="connsiteY176" fmla="*/ 2129182 h 2323145"/>
              <a:gd name="connsiteX177" fmla="*/ 3138514 w 11269336"/>
              <a:gd name="connsiteY177" fmla="*/ 2128069 h 2323145"/>
              <a:gd name="connsiteX178" fmla="*/ 3120467 w 11269336"/>
              <a:gd name="connsiteY178" fmla="*/ 2128281 h 2323145"/>
              <a:gd name="connsiteX179" fmla="*/ 3116175 w 11269336"/>
              <a:gd name="connsiteY179" fmla="*/ 2131633 h 2323145"/>
              <a:gd name="connsiteX180" fmla="*/ 3103685 w 11269336"/>
              <a:gd name="connsiteY180" fmla="*/ 2132814 h 2323145"/>
              <a:gd name="connsiteX181" fmla="*/ 3078794 w 11269336"/>
              <a:gd name="connsiteY181" fmla="*/ 2137935 h 2323145"/>
              <a:gd name="connsiteX182" fmla="*/ 3074407 w 11269336"/>
              <a:gd name="connsiteY182" fmla="*/ 2136274 h 2323145"/>
              <a:gd name="connsiteX183" fmla="*/ 3037285 w 11269336"/>
              <a:gd name="connsiteY183" fmla="*/ 2139919 h 2323145"/>
              <a:gd name="connsiteX184" fmla="*/ 3036901 w 11269336"/>
              <a:gd name="connsiteY184" fmla="*/ 2138726 h 2323145"/>
              <a:gd name="connsiteX185" fmla="*/ 3026996 w 11269336"/>
              <a:gd name="connsiteY185" fmla="*/ 2134322 h 2323145"/>
              <a:gd name="connsiteX186" fmla="*/ 3007772 w 11269336"/>
              <a:gd name="connsiteY186" fmla="*/ 2128742 h 2323145"/>
              <a:gd name="connsiteX187" fmla="*/ 2965030 w 11269336"/>
              <a:gd name="connsiteY187" fmla="*/ 2100494 h 2323145"/>
              <a:gd name="connsiteX188" fmla="*/ 2926342 w 11269336"/>
              <a:gd name="connsiteY188" fmla="*/ 2104155 h 2323145"/>
              <a:gd name="connsiteX189" fmla="*/ 2918608 w 11269336"/>
              <a:gd name="connsiteY189" fmla="*/ 2104215 h 2323145"/>
              <a:gd name="connsiteX190" fmla="*/ 2918475 w 11269336"/>
              <a:gd name="connsiteY190" fmla="*/ 2103937 h 2323145"/>
              <a:gd name="connsiteX191" fmla="*/ 2910360 w 11269336"/>
              <a:gd name="connsiteY191" fmla="*/ 2103444 h 2323145"/>
              <a:gd name="connsiteX192" fmla="*/ 2904507 w 11269336"/>
              <a:gd name="connsiteY192" fmla="*/ 2104326 h 2323145"/>
              <a:gd name="connsiteX193" fmla="*/ 2889503 w 11269336"/>
              <a:gd name="connsiteY193" fmla="*/ 2104443 h 2323145"/>
              <a:gd name="connsiteX194" fmla="*/ 2884480 w 11269336"/>
              <a:gd name="connsiteY194" fmla="*/ 2102626 h 2323145"/>
              <a:gd name="connsiteX195" fmla="*/ 2882689 w 11269336"/>
              <a:gd name="connsiteY195" fmla="*/ 2099228 h 2323145"/>
              <a:gd name="connsiteX196" fmla="*/ 2881291 w 11269336"/>
              <a:gd name="connsiteY196" fmla="*/ 2099618 h 2323145"/>
              <a:gd name="connsiteX197" fmla="*/ 2853979 w 11269336"/>
              <a:gd name="connsiteY197" fmla="*/ 2090388 h 2323145"/>
              <a:gd name="connsiteX198" fmla="*/ 2791790 w 11269336"/>
              <a:gd name="connsiteY198" fmla="*/ 2080332 h 2323145"/>
              <a:gd name="connsiteX199" fmla="*/ 2755844 w 11269336"/>
              <a:gd name="connsiteY199" fmla="*/ 2078874 h 2323145"/>
              <a:gd name="connsiteX200" fmla="*/ 2657742 w 11269336"/>
              <a:gd name="connsiteY200" fmla="*/ 2070179 h 2323145"/>
              <a:gd name="connsiteX201" fmla="*/ 2559549 w 11269336"/>
              <a:gd name="connsiteY201" fmla="*/ 2057873 h 2323145"/>
              <a:gd name="connsiteX202" fmla="*/ 2512054 w 11269336"/>
              <a:gd name="connsiteY202" fmla="*/ 2031671 h 2323145"/>
              <a:gd name="connsiteX203" fmla="*/ 2506437 w 11269336"/>
              <a:gd name="connsiteY203" fmla="*/ 2030918 h 2323145"/>
              <a:gd name="connsiteX204" fmla="*/ 2491752 w 11269336"/>
              <a:gd name="connsiteY204" fmla="*/ 2033906 h 2323145"/>
              <a:gd name="connsiteX205" fmla="*/ 2486338 w 11269336"/>
              <a:gd name="connsiteY205" fmla="*/ 2035862 h 2323145"/>
              <a:gd name="connsiteX206" fmla="*/ 2478186 w 11269336"/>
              <a:gd name="connsiteY206" fmla="*/ 2036953 h 2323145"/>
              <a:gd name="connsiteX207" fmla="*/ 2477950 w 11269336"/>
              <a:gd name="connsiteY207" fmla="*/ 2036715 h 2323145"/>
              <a:gd name="connsiteX208" fmla="*/ 2470381 w 11269336"/>
              <a:gd name="connsiteY208" fmla="*/ 2038256 h 2323145"/>
              <a:gd name="connsiteX209" fmla="*/ 2433781 w 11269336"/>
              <a:gd name="connsiteY209" fmla="*/ 2049140 h 2323145"/>
              <a:gd name="connsiteX210" fmla="*/ 2381172 w 11269336"/>
              <a:gd name="connsiteY210" fmla="*/ 2030645 h 2323145"/>
              <a:gd name="connsiteX211" fmla="*/ 2360198 w 11269336"/>
              <a:gd name="connsiteY211" fmla="*/ 2029059 h 2323145"/>
              <a:gd name="connsiteX212" fmla="*/ 2348815 w 11269336"/>
              <a:gd name="connsiteY212" fmla="*/ 2026798 h 2323145"/>
              <a:gd name="connsiteX213" fmla="*/ 2347988 w 11269336"/>
              <a:gd name="connsiteY213" fmla="*/ 2025745 h 2323145"/>
              <a:gd name="connsiteX214" fmla="*/ 2312920 w 11269336"/>
              <a:gd name="connsiteY214" fmla="*/ 2036311 h 2323145"/>
              <a:gd name="connsiteX215" fmla="*/ 2307986 w 11269336"/>
              <a:gd name="connsiteY215" fmla="*/ 2035583 h 2323145"/>
              <a:gd name="connsiteX216" fmla="*/ 2285481 w 11269336"/>
              <a:gd name="connsiteY216" fmla="*/ 2045197 h 2323145"/>
              <a:gd name="connsiteX217" fmla="*/ 2273666 w 11269336"/>
              <a:gd name="connsiteY217" fmla="*/ 2048710 h 2323145"/>
              <a:gd name="connsiteX218" fmla="*/ 2270719 w 11269336"/>
              <a:gd name="connsiteY218" fmla="*/ 2052702 h 2323145"/>
              <a:gd name="connsiteX219" fmla="*/ 2253080 w 11269336"/>
              <a:gd name="connsiteY219" fmla="*/ 2056363 h 2323145"/>
              <a:gd name="connsiteX220" fmla="*/ 2250906 w 11269336"/>
              <a:gd name="connsiteY220" fmla="*/ 2055654 h 2323145"/>
              <a:gd name="connsiteX221" fmla="*/ 2236905 w 11269336"/>
              <a:gd name="connsiteY221" fmla="*/ 2062882 h 2323145"/>
              <a:gd name="connsiteX222" fmla="*/ 2225830 w 11269336"/>
              <a:gd name="connsiteY222" fmla="*/ 2074027 h 2323145"/>
              <a:gd name="connsiteX223" fmla="*/ 2073776 w 11269336"/>
              <a:gd name="connsiteY223" fmla="*/ 2089244 h 2323145"/>
              <a:gd name="connsiteX224" fmla="*/ 1948256 w 11269336"/>
              <a:gd name="connsiteY224" fmla="*/ 2146616 h 2323145"/>
              <a:gd name="connsiteX225" fmla="*/ 1865582 w 11269336"/>
              <a:gd name="connsiteY225" fmla="*/ 2153738 h 2323145"/>
              <a:gd name="connsiteX226" fmla="*/ 1835210 w 11269336"/>
              <a:gd name="connsiteY226" fmla="*/ 2134244 h 2323145"/>
              <a:gd name="connsiteX227" fmla="*/ 1632661 w 11269336"/>
              <a:gd name="connsiteY227" fmla="*/ 2173882 h 2323145"/>
              <a:gd name="connsiteX228" fmla="*/ 1579590 w 11269336"/>
              <a:gd name="connsiteY228" fmla="*/ 2173680 h 2323145"/>
              <a:gd name="connsiteX229" fmla="*/ 1535601 w 11269336"/>
              <a:gd name="connsiteY229" fmla="*/ 2194590 h 2323145"/>
              <a:gd name="connsiteX230" fmla="*/ 1515594 w 11269336"/>
              <a:gd name="connsiteY230" fmla="*/ 2189622 h 2323145"/>
              <a:gd name="connsiteX231" fmla="*/ 1512113 w 11269336"/>
              <a:gd name="connsiteY231" fmla="*/ 2188534 h 2323145"/>
              <a:gd name="connsiteX232" fmla="*/ 1498838 w 11269336"/>
              <a:gd name="connsiteY232" fmla="*/ 2189213 h 2323145"/>
              <a:gd name="connsiteX233" fmla="*/ 1494279 w 11269336"/>
              <a:gd name="connsiteY233" fmla="*/ 2183112 h 2323145"/>
              <a:gd name="connsiteX234" fmla="*/ 1473714 w 11269336"/>
              <a:gd name="connsiteY234" fmla="*/ 2179625 h 2323145"/>
              <a:gd name="connsiteX235" fmla="*/ 1449503 w 11269336"/>
              <a:gd name="connsiteY235" fmla="*/ 2182633 h 2323145"/>
              <a:gd name="connsiteX236" fmla="*/ 1266687 w 11269336"/>
              <a:gd name="connsiteY236" fmla="*/ 2212688 h 2323145"/>
              <a:gd name="connsiteX237" fmla="*/ 1239614 w 11269336"/>
              <a:gd name="connsiteY237" fmla="*/ 2209727 h 2323145"/>
              <a:gd name="connsiteX238" fmla="*/ 1202436 w 11269336"/>
              <a:gd name="connsiteY238" fmla="*/ 2209817 h 2323145"/>
              <a:gd name="connsiteX239" fmla="*/ 1136097 w 11269336"/>
              <a:gd name="connsiteY239" fmla="*/ 2205112 h 2323145"/>
              <a:gd name="connsiteX240" fmla="*/ 988232 w 11269336"/>
              <a:gd name="connsiteY240" fmla="*/ 2235635 h 2323145"/>
              <a:gd name="connsiteX241" fmla="*/ 981959 w 11269336"/>
              <a:gd name="connsiteY241" fmla="*/ 2231607 h 2323145"/>
              <a:gd name="connsiteX242" fmla="*/ 938600 w 11269336"/>
              <a:gd name="connsiteY242" fmla="*/ 2238113 h 2323145"/>
              <a:gd name="connsiteX243" fmla="*/ 791788 w 11269336"/>
              <a:gd name="connsiteY243" fmla="*/ 2293224 h 2323145"/>
              <a:gd name="connsiteX244" fmla="*/ 706914 w 11269336"/>
              <a:gd name="connsiteY244" fmla="*/ 2305046 h 2323145"/>
              <a:gd name="connsiteX245" fmla="*/ 675971 w 11269336"/>
              <a:gd name="connsiteY245" fmla="*/ 2304030 h 2323145"/>
              <a:gd name="connsiteX246" fmla="*/ 624180 w 11269336"/>
              <a:gd name="connsiteY246" fmla="*/ 2302650 h 2323145"/>
              <a:gd name="connsiteX247" fmla="*/ 583453 w 11269336"/>
              <a:gd name="connsiteY247" fmla="*/ 2288788 h 2323145"/>
              <a:gd name="connsiteX248" fmla="*/ 540946 w 11269336"/>
              <a:gd name="connsiteY248" fmla="*/ 2292721 h 2323145"/>
              <a:gd name="connsiteX249" fmla="*/ 533680 w 11269336"/>
              <a:gd name="connsiteY249" fmla="*/ 2310233 h 2323145"/>
              <a:gd name="connsiteX250" fmla="*/ 487366 w 11269336"/>
              <a:gd name="connsiteY250" fmla="*/ 2309053 h 2323145"/>
              <a:gd name="connsiteX251" fmla="*/ 416820 w 11269336"/>
              <a:gd name="connsiteY251" fmla="*/ 2305443 h 2323145"/>
              <a:gd name="connsiteX252" fmla="*/ 376805 w 11269336"/>
              <a:gd name="connsiteY252" fmla="*/ 2307647 h 2323145"/>
              <a:gd name="connsiteX253" fmla="*/ 266777 w 11269336"/>
              <a:gd name="connsiteY253" fmla="*/ 2309012 h 2323145"/>
              <a:gd name="connsiteX254" fmla="*/ 156013 w 11269336"/>
              <a:gd name="connsiteY254" fmla="*/ 2306832 h 2323145"/>
              <a:gd name="connsiteX255" fmla="*/ 87258 w 11269336"/>
              <a:gd name="connsiteY255" fmla="*/ 2285511 h 2323145"/>
              <a:gd name="connsiteX256" fmla="*/ 23798 w 11269336"/>
              <a:gd name="connsiteY256" fmla="*/ 2281822 h 2323145"/>
              <a:gd name="connsiteX257" fmla="*/ 0 w 11269336"/>
              <a:gd name="connsiteY257" fmla="*/ 2285369 h 2323145"/>
              <a:gd name="connsiteX258" fmla="*/ 0 w 11269336"/>
              <a:gd name="connsiteY25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66646 w 11269336"/>
              <a:gd name="connsiteY149" fmla="*/ 2198564 h 2323145"/>
              <a:gd name="connsiteX150" fmla="*/ 4354009 w 11269336"/>
              <a:gd name="connsiteY150" fmla="*/ 2204984 h 2323145"/>
              <a:gd name="connsiteX151" fmla="*/ 4348284 w 11269336"/>
              <a:gd name="connsiteY151" fmla="*/ 2205270 h 2323145"/>
              <a:gd name="connsiteX152" fmla="*/ 4333906 w 11269336"/>
              <a:gd name="connsiteY152" fmla="*/ 2205251 h 2323145"/>
              <a:gd name="connsiteX153" fmla="*/ 4308819 w 11269336"/>
              <a:gd name="connsiteY153" fmla="*/ 2203822 h 2323145"/>
              <a:gd name="connsiteX154" fmla="*/ 4301210 w 11269336"/>
              <a:gd name="connsiteY154" fmla="*/ 2204456 h 2323145"/>
              <a:gd name="connsiteX155" fmla="*/ 4283095 w 11269336"/>
              <a:gd name="connsiteY155" fmla="*/ 2198177 h 2323145"/>
              <a:gd name="connsiteX156" fmla="*/ 4250119 w 11269336"/>
              <a:gd name="connsiteY156" fmla="*/ 2196342 h 2323145"/>
              <a:gd name="connsiteX157" fmla="*/ 4189203 w 11269336"/>
              <a:gd name="connsiteY157" fmla="*/ 2178994 h 2323145"/>
              <a:gd name="connsiteX158" fmla="*/ 4154035 w 11269336"/>
              <a:gd name="connsiteY158" fmla="*/ 2171950 h 2323145"/>
              <a:gd name="connsiteX159" fmla="*/ 4129569 w 11269336"/>
              <a:gd name="connsiteY159" fmla="*/ 2163850 h 2323145"/>
              <a:gd name="connsiteX160" fmla="*/ 4061250 w 11269336"/>
              <a:gd name="connsiteY160" fmla="*/ 2159236 h 2323145"/>
              <a:gd name="connsiteX161" fmla="*/ 3945480 w 11269336"/>
              <a:gd name="connsiteY161" fmla="*/ 2158279 h 2323145"/>
              <a:gd name="connsiteX162" fmla="*/ 3921468 w 11269336"/>
              <a:gd name="connsiteY162" fmla="*/ 2156588 h 2323145"/>
              <a:gd name="connsiteX163" fmla="*/ 3903348 w 11269336"/>
              <a:gd name="connsiteY163" fmla="*/ 2149220 h 2323145"/>
              <a:gd name="connsiteX164" fmla="*/ 3901342 w 11269336"/>
              <a:gd name="connsiteY164" fmla="*/ 2142355 h 2323145"/>
              <a:gd name="connsiteX165" fmla="*/ 3888539 w 11269336"/>
              <a:gd name="connsiteY165" fmla="*/ 2140476 h 2323145"/>
              <a:gd name="connsiteX166" fmla="*/ 3885662 w 11269336"/>
              <a:gd name="connsiteY166" fmla="*/ 2138740 h 2323145"/>
              <a:gd name="connsiteX167" fmla="*/ 3868627 w 11269336"/>
              <a:gd name="connsiteY167" fmla="*/ 2130023 h 2323145"/>
              <a:gd name="connsiteX168" fmla="*/ 3819177 w 11269336"/>
              <a:gd name="connsiteY168" fmla="*/ 2142111 h 2323145"/>
              <a:gd name="connsiteX169" fmla="*/ 3769100 w 11269336"/>
              <a:gd name="connsiteY169" fmla="*/ 2131731 h 2323145"/>
              <a:gd name="connsiteX170" fmla="*/ 3562752 w 11269336"/>
              <a:gd name="connsiteY170" fmla="*/ 2131785 h 2323145"/>
              <a:gd name="connsiteX171" fmla="*/ 3541402 w 11269336"/>
              <a:gd name="connsiteY171" fmla="*/ 2106821 h 2323145"/>
              <a:gd name="connsiteX172" fmla="*/ 3365341 w 11269336"/>
              <a:gd name="connsiteY172" fmla="*/ 2077638 h 2323145"/>
              <a:gd name="connsiteX173" fmla="*/ 3170922 w 11269336"/>
              <a:gd name="connsiteY173" fmla="*/ 2115957 h 2323145"/>
              <a:gd name="connsiteX174" fmla="*/ 3156256 w 11269336"/>
              <a:gd name="connsiteY174" fmla="*/ 2124773 h 2323145"/>
              <a:gd name="connsiteX175" fmla="*/ 3140298 w 11269336"/>
              <a:gd name="connsiteY175" fmla="*/ 2129182 h 2323145"/>
              <a:gd name="connsiteX176" fmla="*/ 3138514 w 11269336"/>
              <a:gd name="connsiteY176" fmla="*/ 2128069 h 2323145"/>
              <a:gd name="connsiteX177" fmla="*/ 3120467 w 11269336"/>
              <a:gd name="connsiteY177" fmla="*/ 2128281 h 2323145"/>
              <a:gd name="connsiteX178" fmla="*/ 3116175 w 11269336"/>
              <a:gd name="connsiteY178" fmla="*/ 2131633 h 2323145"/>
              <a:gd name="connsiteX179" fmla="*/ 3103685 w 11269336"/>
              <a:gd name="connsiteY179" fmla="*/ 2132814 h 2323145"/>
              <a:gd name="connsiteX180" fmla="*/ 3078794 w 11269336"/>
              <a:gd name="connsiteY180" fmla="*/ 2137935 h 2323145"/>
              <a:gd name="connsiteX181" fmla="*/ 3074407 w 11269336"/>
              <a:gd name="connsiteY181" fmla="*/ 2136274 h 2323145"/>
              <a:gd name="connsiteX182" fmla="*/ 3037285 w 11269336"/>
              <a:gd name="connsiteY182" fmla="*/ 2139919 h 2323145"/>
              <a:gd name="connsiteX183" fmla="*/ 3036901 w 11269336"/>
              <a:gd name="connsiteY183" fmla="*/ 2138726 h 2323145"/>
              <a:gd name="connsiteX184" fmla="*/ 3026996 w 11269336"/>
              <a:gd name="connsiteY184" fmla="*/ 2134322 h 2323145"/>
              <a:gd name="connsiteX185" fmla="*/ 3007772 w 11269336"/>
              <a:gd name="connsiteY185" fmla="*/ 2128742 h 2323145"/>
              <a:gd name="connsiteX186" fmla="*/ 2965030 w 11269336"/>
              <a:gd name="connsiteY186" fmla="*/ 2100494 h 2323145"/>
              <a:gd name="connsiteX187" fmla="*/ 2926342 w 11269336"/>
              <a:gd name="connsiteY187" fmla="*/ 2104155 h 2323145"/>
              <a:gd name="connsiteX188" fmla="*/ 2918608 w 11269336"/>
              <a:gd name="connsiteY188" fmla="*/ 2104215 h 2323145"/>
              <a:gd name="connsiteX189" fmla="*/ 2918475 w 11269336"/>
              <a:gd name="connsiteY189" fmla="*/ 2103937 h 2323145"/>
              <a:gd name="connsiteX190" fmla="*/ 2910360 w 11269336"/>
              <a:gd name="connsiteY190" fmla="*/ 2103444 h 2323145"/>
              <a:gd name="connsiteX191" fmla="*/ 2904507 w 11269336"/>
              <a:gd name="connsiteY191" fmla="*/ 2104326 h 2323145"/>
              <a:gd name="connsiteX192" fmla="*/ 2889503 w 11269336"/>
              <a:gd name="connsiteY192" fmla="*/ 2104443 h 2323145"/>
              <a:gd name="connsiteX193" fmla="*/ 2884480 w 11269336"/>
              <a:gd name="connsiteY193" fmla="*/ 2102626 h 2323145"/>
              <a:gd name="connsiteX194" fmla="*/ 2882689 w 11269336"/>
              <a:gd name="connsiteY194" fmla="*/ 2099228 h 2323145"/>
              <a:gd name="connsiteX195" fmla="*/ 2881291 w 11269336"/>
              <a:gd name="connsiteY195" fmla="*/ 2099618 h 2323145"/>
              <a:gd name="connsiteX196" fmla="*/ 2853979 w 11269336"/>
              <a:gd name="connsiteY196" fmla="*/ 2090388 h 2323145"/>
              <a:gd name="connsiteX197" fmla="*/ 2791790 w 11269336"/>
              <a:gd name="connsiteY197" fmla="*/ 2080332 h 2323145"/>
              <a:gd name="connsiteX198" fmla="*/ 2755844 w 11269336"/>
              <a:gd name="connsiteY198" fmla="*/ 2078874 h 2323145"/>
              <a:gd name="connsiteX199" fmla="*/ 2657742 w 11269336"/>
              <a:gd name="connsiteY199" fmla="*/ 2070179 h 2323145"/>
              <a:gd name="connsiteX200" fmla="*/ 2559549 w 11269336"/>
              <a:gd name="connsiteY200" fmla="*/ 2057873 h 2323145"/>
              <a:gd name="connsiteX201" fmla="*/ 2512054 w 11269336"/>
              <a:gd name="connsiteY201" fmla="*/ 2031671 h 2323145"/>
              <a:gd name="connsiteX202" fmla="*/ 2506437 w 11269336"/>
              <a:gd name="connsiteY202" fmla="*/ 2030918 h 2323145"/>
              <a:gd name="connsiteX203" fmla="*/ 2491752 w 11269336"/>
              <a:gd name="connsiteY203" fmla="*/ 2033906 h 2323145"/>
              <a:gd name="connsiteX204" fmla="*/ 2486338 w 11269336"/>
              <a:gd name="connsiteY204" fmla="*/ 2035862 h 2323145"/>
              <a:gd name="connsiteX205" fmla="*/ 2478186 w 11269336"/>
              <a:gd name="connsiteY205" fmla="*/ 2036953 h 2323145"/>
              <a:gd name="connsiteX206" fmla="*/ 2477950 w 11269336"/>
              <a:gd name="connsiteY206" fmla="*/ 2036715 h 2323145"/>
              <a:gd name="connsiteX207" fmla="*/ 2470381 w 11269336"/>
              <a:gd name="connsiteY207" fmla="*/ 2038256 h 2323145"/>
              <a:gd name="connsiteX208" fmla="*/ 2433781 w 11269336"/>
              <a:gd name="connsiteY208" fmla="*/ 2049140 h 2323145"/>
              <a:gd name="connsiteX209" fmla="*/ 2381172 w 11269336"/>
              <a:gd name="connsiteY209" fmla="*/ 2030645 h 2323145"/>
              <a:gd name="connsiteX210" fmla="*/ 2360198 w 11269336"/>
              <a:gd name="connsiteY210" fmla="*/ 2029059 h 2323145"/>
              <a:gd name="connsiteX211" fmla="*/ 2348815 w 11269336"/>
              <a:gd name="connsiteY211" fmla="*/ 2026798 h 2323145"/>
              <a:gd name="connsiteX212" fmla="*/ 2347988 w 11269336"/>
              <a:gd name="connsiteY212" fmla="*/ 2025745 h 2323145"/>
              <a:gd name="connsiteX213" fmla="*/ 2312920 w 11269336"/>
              <a:gd name="connsiteY213" fmla="*/ 2036311 h 2323145"/>
              <a:gd name="connsiteX214" fmla="*/ 2307986 w 11269336"/>
              <a:gd name="connsiteY214" fmla="*/ 2035583 h 2323145"/>
              <a:gd name="connsiteX215" fmla="*/ 2285481 w 11269336"/>
              <a:gd name="connsiteY215" fmla="*/ 2045197 h 2323145"/>
              <a:gd name="connsiteX216" fmla="*/ 2273666 w 11269336"/>
              <a:gd name="connsiteY216" fmla="*/ 2048710 h 2323145"/>
              <a:gd name="connsiteX217" fmla="*/ 2270719 w 11269336"/>
              <a:gd name="connsiteY217" fmla="*/ 2052702 h 2323145"/>
              <a:gd name="connsiteX218" fmla="*/ 2253080 w 11269336"/>
              <a:gd name="connsiteY218" fmla="*/ 2056363 h 2323145"/>
              <a:gd name="connsiteX219" fmla="*/ 2250906 w 11269336"/>
              <a:gd name="connsiteY219" fmla="*/ 2055654 h 2323145"/>
              <a:gd name="connsiteX220" fmla="*/ 2236905 w 11269336"/>
              <a:gd name="connsiteY220" fmla="*/ 2062882 h 2323145"/>
              <a:gd name="connsiteX221" fmla="*/ 2225830 w 11269336"/>
              <a:gd name="connsiteY221" fmla="*/ 2074027 h 2323145"/>
              <a:gd name="connsiteX222" fmla="*/ 2073776 w 11269336"/>
              <a:gd name="connsiteY222" fmla="*/ 2089244 h 2323145"/>
              <a:gd name="connsiteX223" fmla="*/ 1948256 w 11269336"/>
              <a:gd name="connsiteY223" fmla="*/ 2146616 h 2323145"/>
              <a:gd name="connsiteX224" fmla="*/ 1865582 w 11269336"/>
              <a:gd name="connsiteY224" fmla="*/ 2153738 h 2323145"/>
              <a:gd name="connsiteX225" fmla="*/ 1835210 w 11269336"/>
              <a:gd name="connsiteY225" fmla="*/ 2134244 h 2323145"/>
              <a:gd name="connsiteX226" fmla="*/ 1632661 w 11269336"/>
              <a:gd name="connsiteY226" fmla="*/ 2173882 h 2323145"/>
              <a:gd name="connsiteX227" fmla="*/ 1579590 w 11269336"/>
              <a:gd name="connsiteY227" fmla="*/ 2173680 h 2323145"/>
              <a:gd name="connsiteX228" fmla="*/ 1535601 w 11269336"/>
              <a:gd name="connsiteY228" fmla="*/ 2194590 h 2323145"/>
              <a:gd name="connsiteX229" fmla="*/ 1515594 w 11269336"/>
              <a:gd name="connsiteY229" fmla="*/ 2189622 h 2323145"/>
              <a:gd name="connsiteX230" fmla="*/ 1512113 w 11269336"/>
              <a:gd name="connsiteY230" fmla="*/ 2188534 h 2323145"/>
              <a:gd name="connsiteX231" fmla="*/ 1498838 w 11269336"/>
              <a:gd name="connsiteY231" fmla="*/ 2189213 h 2323145"/>
              <a:gd name="connsiteX232" fmla="*/ 1494279 w 11269336"/>
              <a:gd name="connsiteY232" fmla="*/ 2183112 h 2323145"/>
              <a:gd name="connsiteX233" fmla="*/ 1473714 w 11269336"/>
              <a:gd name="connsiteY233" fmla="*/ 2179625 h 2323145"/>
              <a:gd name="connsiteX234" fmla="*/ 1449503 w 11269336"/>
              <a:gd name="connsiteY234" fmla="*/ 2182633 h 2323145"/>
              <a:gd name="connsiteX235" fmla="*/ 1266687 w 11269336"/>
              <a:gd name="connsiteY235" fmla="*/ 2212688 h 2323145"/>
              <a:gd name="connsiteX236" fmla="*/ 1239614 w 11269336"/>
              <a:gd name="connsiteY236" fmla="*/ 2209727 h 2323145"/>
              <a:gd name="connsiteX237" fmla="*/ 1202436 w 11269336"/>
              <a:gd name="connsiteY237" fmla="*/ 2209817 h 2323145"/>
              <a:gd name="connsiteX238" fmla="*/ 1136097 w 11269336"/>
              <a:gd name="connsiteY238" fmla="*/ 2205112 h 2323145"/>
              <a:gd name="connsiteX239" fmla="*/ 988232 w 11269336"/>
              <a:gd name="connsiteY239" fmla="*/ 2235635 h 2323145"/>
              <a:gd name="connsiteX240" fmla="*/ 981959 w 11269336"/>
              <a:gd name="connsiteY240" fmla="*/ 2231607 h 2323145"/>
              <a:gd name="connsiteX241" fmla="*/ 938600 w 11269336"/>
              <a:gd name="connsiteY241" fmla="*/ 2238113 h 2323145"/>
              <a:gd name="connsiteX242" fmla="*/ 791788 w 11269336"/>
              <a:gd name="connsiteY242" fmla="*/ 2293224 h 2323145"/>
              <a:gd name="connsiteX243" fmla="*/ 706914 w 11269336"/>
              <a:gd name="connsiteY243" fmla="*/ 2305046 h 2323145"/>
              <a:gd name="connsiteX244" fmla="*/ 675971 w 11269336"/>
              <a:gd name="connsiteY244" fmla="*/ 2304030 h 2323145"/>
              <a:gd name="connsiteX245" fmla="*/ 624180 w 11269336"/>
              <a:gd name="connsiteY245" fmla="*/ 2302650 h 2323145"/>
              <a:gd name="connsiteX246" fmla="*/ 583453 w 11269336"/>
              <a:gd name="connsiteY246" fmla="*/ 2288788 h 2323145"/>
              <a:gd name="connsiteX247" fmla="*/ 540946 w 11269336"/>
              <a:gd name="connsiteY247" fmla="*/ 2292721 h 2323145"/>
              <a:gd name="connsiteX248" fmla="*/ 533680 w 11269336"/>
              <a:gd name="connsiteY248" fmla="*/ 2310233 h 2323145"/>
              <a:gd name="connsiteX249" fmla="*/ 487366 w 11269336"/>
              <a:gd name="connsiteY249" fmla="*/ 2309053 h 2323145"/>
              <a:gd name="connsiteX250" fmla="*/ 416820 w 11269336"/>
              <a:gd name="connsiteY250" fmla="*/ 2305443 h 2323145"/>
              <a:gd name="connsiteX251" fmla="*/ 376805 w 11269336"/>
              <a:gd name="connsiteY251" fmla="*/ 2307647 h 2323145"/>
              <a:gd name="connsiteX252" fmla="*/ 266777 w 11269336"/>
              <a:gd name="connsiteY252" fmla="*/ 2309012 h 2323145"/>
              <a:gd name="connsiteX253" fmla="*/ 156013 w 11269336"/>
              <a:gd name="connsiteY253" fmla="*/ 2306832 h 2323145"/>
              <a:gd name="connsiteX254" fmla="*/ 87258 w 11269336"/>
              <a:gd name="connsiteY254" fmla="*/ 2285511 h 2323145"/>
              <a:gd name="connsiteX255" fmla="*/ 23798 w 11269336"/>
              <a:gd name="connsiteY255" fmla="*/ 2281822 h 2323145"/>
              <a:gd name="connsiteX256" fmla="*/ 0 w 11269336"/>
              <a:gd name="connsiteY256" fmla="*/ 2285369 h 2323145"/>
              <a:gd name="connsiteX257" fmla="*/ 0 w 11269336"/>
              <a:gd name="connsiteY25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05765 w 11269336"/>
              <a:gd name="connsiteY146" fmla="*/ 2199902 h 2323145"/>
              <a:gd name="connsiteX147" fmla="*/ 4401354 w 11269336"/>
              <a:gd name="connsiteY147" fmla="*/ 2194745 h 2323145"/>
              <a:gd name="connsiteX148" fmla="*/ 4366646 w 11269336"/>
              <a:gd name="connsiteY148" fmla="*/ 2198564 h 2323145"/>
              <a:gd name="connsiteX149" fmla="*/ 4354009 w 11269336"/>
              <a:gd name="connsiteY149" fmla="*/ 2204984 h 2323145"/>
              <a:gd name="connsiteX150" fmla="*/ 4348284 w 11269336"/>
              <a:gd name="connsiteY150" fmla="*/ 2205270 h 2323145"/>
              <a:gd name="connsiteX151" fmla="*/ 4333906 w 11269336"/>
              <a:gd name="connsiteY151" fmla="*/ 2205251 h 2323145"/>
              <a:gd name="connsiteX152" fmla="*/ 4308819 w 11269336"/>
              <a:gd name="connsiteY152" fmla="*/ 2203822 h 2323145"/>
              <a:gd name="connsiteX153" fmla="*/ 4301210 w 11269336"/>
              <a:gd name="connsiteY153" fmla="*/ 2204456 h 2323145"/>
              <a:gd name="connsiteX154" fmla="*/ 4283095 w 11269336"/>
              <a:gd name="connsiteY154" fmla="*/ 2198177 h 2323145"/>
              <a:gd name="connsiteX155" fmla="*/ 4250119 w 11269336"/>
              <a:gd name="connsiteY155" fmla="*/ 2196342 h 2323145"/>
              <a:gd name="connsiteX156" fmla="*/ 4189203 w 11269336"/>
              <a:gd name="connsiteY156" fmla="*/ 2178994 h 2323145"/>
              <a:gd name="connsiteX157" fmla="*/ 4154035 w 11269336"/>
              <a:gd name="connsiteY157" fmla="*/ 2171950 h 2323145"/>
              <a:gd name="connsiteX158" fmla="*/ 4129569 w 11269336"/>
              <a:gd name="connsiteY158" fmla="*/ 2163850 h 2323145"/>
              <a:gd name="connsiteX159" fmla="*/ 4061250 w 11269336"/>
              <a:gd name="connsiteY159" fmla="*/ 2159236 h 2323145"/>
              <a:gd name="connsiteX160" fmla="*/ 3945480 w 11269336"/>
              <a:gd name="connsiteY160" fmla="*/ 2158279 h 2323145"/>
              <a:gd name="connsiteX161" fmla="*/ 3921468 w 11269336"/>
              <a:gd name="connsiteY161" fmla="*/ 2156588 h 2323145"/>
              <a:gd name="connsiteX162" fmla="*/ 3903348 w 11269336"/>
              <a:gd name="connsiteY162" fmla="*/ 2149220 h 2323145"/>
              <a:gd name="connsiteX163" fmla="*/ 3901342 w 11269336"/>
              <a:gd name="connsiteY163" fmla="*/ 2142355 h 2323145"/>
              <a:gd name="connsiteX164" fmla="*/ 3888539 w 11269336"/>
              <a:gd name="connsiteY164" fmla="*/ 2140476 h 2323145"/>
              <a:gd name="connsiteX165" fmla="*/ 3885662 w 11269336"/>
              <a:gd name="connsiteY165" fmla="*/ 2138740 h 2323145"/>
              <a:gd name="connsiteX166" fmla="*/ 3868627 w 11269336"/>
              <a:gd name="connsiteY166" fmla="*/ 2130023 h 2323145"/>
              <a:gd name="connsiteX167" fmla="*/ 3819177 w 11269336"/>
              <a:gd name="connsiteY167" fmla="*/ 2142111 h 2323145"/>
              <a:gd name="connsiteX168" fmla="*/ 3769100 w 11269336"/>
              <a:gd name="connsiteY168" fmla="*/ 2131731 h 2323145"/>
              <a:gd name="connsiteX169" fmla="*/ 3562752 w 11269336"/>
              <a:gd name="connsiteY169" fmla="*/ 2131785 h 2323145"/>
              <a:gd name="connsiteX170" fmla="*/ 3541402 w 11269336"/>
              <a:gd name="connsiteY170" fmla="*/ 2106821 h 2323145"/>
              <a:gd name="connsiteX171" fmla="*/ 3365341 w 11269336"/>
              <a:gd name="connsiteY171" fmla="*/ 2077638 h 2323145"/>
              <a:gd name="connsiteX172" fmla="*/ 3170922 w 11269336"/>
              <a:gd name="connsiteY172" fmla="*/ 2115957 h 2323145"/>
              <a:gd name="connsiteX173" fmla="*/ 3156256 w 11269336"/>
              <a:gd name="connsiteY173" fmla="*/ 2124773 h 2323145"/>
              <a:gd name="connsiteX174" fmla="*/ 3140298 w 11269336"/>
              <a:gd name="connsiteY174" fmla="*/ 2129182 h 2323145"/>
              <a:gd name="connsiteX175" fmla="*/ 3138514 w 11269336"/>
              <a:gd name="connsiteY175" fmla="*/ 2128069 h 2323145"/>
              <a:gd name="connsiteX176" fmla="*/ 3120467 w 11269336"/>
              <a:gd name="connsiteY176" fmla="*/ 2128281 h 2323145"/>
              <a:gd name="connsiteX177" fmla="*/ 3116175 w 11269336"/>
              <a:gd name="connsiteY177" fmla="*/ 2131633 h 2323145"/>
              <a:gd name="connsiteX178" fmla="*/ 3103685 w 11269336"/>
              <a:gd name="connsiteY178" fmla="*/ 2132814 h 2323145"/>
              <a:gd name="connsiteX179" fmla="*/ 3078794 w 11269336"/>
              <a:gd name="connsiteY179" fmla="*/ 2137935 h 2323145"/>
              <a:gd name="connsiteX180" fmla="*/ 3074407 w 11269336"/>
              <a:gd name="connsiteY180" fmla="*/ 2136274 h 2323145"/>
              <a:gd name="connsiteX181" fmla="*/ 3037285 w 11269336"/>
              <a:gd name="connsiteY181" fmla="*/ 2139919 h 2323145"/>
              <a:gd name="connsiteX182" fmla="*/ 3036901 w 11269336"/>
              <a:gd name="connsiteY182" fmla="*/ 2138726 h 2323145"/>
              <a:gd name="connsiteX183" fmla="*/ 3026996 w 11269336"/>
              <a:gd name="connsiteY183" fmla="*/ 2134322 h 2323145"/>
              <a:gd name="connsiteX184" fmla="*/ 3007772 w 11269336"/>
              <a:gd name="connsiteY184" fmla="*/ 2128742 h 2323145"/>
              <a:gd name="connsiteX185" fmla="*/ 2965030 w 11269336"/>
              <a:gd name="connsiteY185" fmla="*/ 2100494 h 2323145"/>
              <a:gd name="connsiteX186" fmla="*/ 2926342 w 11269336"/>
              <a:gd name="connsiteY186" fmla="*/ 2104155 h 2323145"/>
              <a:gd name="connsiteX187" fmla="*/ 2918608 w 11269336"/>
              <a:gd name="connsiteY187" fmla="*/ 2104215 h 2323145"/>
              <a:gd name="connsiteX188" fmla="*/ 2918475 w 11269336"/>
              <a:gd name="connsiteY188" fmla="*/ 2103937 h 2323145"/>
              <a:gd name="connsiteX189" fmla="*/ 2910360 w 11269336"/>
              <a:gd name="connsiteY189" fmla="*/ 2103444 h 2323145"/>
              <a:gd name="connsiteX190" fmla="*/ 2904507 w 11269336"/>
              <a:gd name="connsiteY190" fmla="*/ 2104326 h 2323145"/>
              <a:gd name="connsiteX191" fmla="*/ 2889503 w 11269336"/>
              <a:gd name="connsiteY191" fmla="*/ 2104443 h 2323145"/>
              <a:gd name="connsiteX192" fmla="*/ 2884480 w 11269336"/>
              <a:gd name="connsiteY192" fmla="*/ 2102626 h 2323145"/>
              <a:gd name="connsiteX193" fmla="*/ 2882689 w 11269336"/>
              <a:gd name="connsiteY193" fmla="*/ 2099228 h 2323145"/>
              <a:gd name="connsiteX194" fmla="*/ 2881291 w 11269336"/>
              <a:gd name="connsiteY194" fmla="*/ 2099618 h 2323145"/>
              <a:gd name="connsiteX195" fmla="*/ 2853979 w 11269336"/>
              <a:gd name="connsiteY195" fmla="*/ 2090388 h 2323145"/>
              <a:gd name="connsiteX196" fmla="*/ 2791790 w 11269336"/>
              <a:gd name="connsiteY196" fmla="*/ 2080332 h 2323145"/>
              <a:gd name="connsiteX197" fmla="*/ 2755844 w 11269336"/>
              <a:gd name="connsiteY197" fmla="*/ 2078874 h 2323145"/>
              <a:gd name="connsiteX198" fmla="*/ 2657742 w 11269336"/>
              <a:gd name="connsiteY198" fmla="*/ 2070179 h 2323145"/>
              <a:gd name="connsiteX199" fmla="*/ 2559549 w 11269336"/>
              <a:gd name="connsiteY199" fmla="*/ 2057873 h 2323145"/>
              <a:gd name="connsiteX200" fmla="*/ 2512054 w 11269336"/>
              <a:gd name="connsiteY200" fmla="*/ 2031671 h 2323145"/>
              <a:gd name="connsiteX201" fmla="*/ 2506437 w 11269336"/>
              <a:gd name="connsiteY201" fmla="*/ 2030918 h 2323145"/>
              <a:gd name="connsiteX202" fmla="*/ 2491752 w 11269336"/>
              <a:gd name="connsiteY202" fmla="*/ 2033906 h 2323145"/>
              <a:gd name="connsiteX203" fmla="*/ 2486338 w 11269336"/>
              <a:gd name="connsiteY203" fmla="*/ 2035862 h 2323145"/>
              <a:gd name="connsiteX204" fmla="*/ 2478186 w 11269336"/>
              <a:gd name="connsiteY204" fmla="*/ 2036953 h 2323145"/>
              <a:gd name="connsiteX205" fmla="*/ 2477950 w 11269336"/>
              <a:gd name="connsiteY205" fmla="*/ 2036715 h 2323145"/>
              <a:gd name="connsiteX206" fmla="*/ 2470381 w 11269336"/>
              <a:gd name="connsiteY206" fmla="*/ 2038256 h 2323145"/>
              <a:gd name="connsiteX207" fmla="*/ 2433781 w 11269336"/>
              <a:gd name="connsiteY207" fmla="*/ 2049140 h 2323145"/>
              <a:gd name="connsiteX208" fmla="*/ 2381172 w 11269336"/>
              <a:gd name="connsiteY208" fmla="*/ 2030645 h 2323145"/>
              <a:gd name="connsiteX209" fmla="*/ 2360198 w 11269336"/>
              <a:gd name="connsiteY209" fmla="*/ 2029059 h 2323145"/>
              <a:gd name="connsiteX210" fmla="*/ 2348815 w 11269336"/>
              <a:gd name="connsiteY210" fmla="*/ 2026798 h 2323145"/>
              <a:gd name="connsiteX211" fmla="*/ 2347988 w 11269336"/>
              <a:gd name="connsiteY211" fmla="*/ 2025745 h 2323145"/>
              <a:gd name="connsiteX212" fmla="*/ 2312920 w 11269336"/>
              <a:gd name="connsiteY212" fmla="*/ 2036311 h 2323145"/>
              <a:gd name="connsiteX213" fmla="*/ 2307986 w 11269336"/>
              <a:gd name="connsiteY213" fmla="*/ 2035583 h 2323145"/>
              <a:gd name="connsiteX214" fmla="*/ 2285481 w 11269336"/>
              <a:gd name="connsiteY214" fmla="*/ 2045197 h 2323145"/>
              <a:gd name="connsiteX215" fmla="*/ 2273666 w 11269336"/>
              <a:gd name="connsiteY215" fmla="*/ 2048710 h 2323145"/>
              <a:gd name="connsiteX216" fmla="*/ 2270719 w 11269336"/>
              <a:gd name="connsiteY216" fmla="*/ 2052702 h 2323145"/>
              <a:gd name="connsiteX217" fmla="*/ 2253080 w 11269336"/>
              <a:gd name="connsiteY217" fmla="*/ 2056363 h 2323145"/>
              <a:gd name="connsiteX218" fmla="*/ 2250906 w 11269336"/>
              <a:gd name="connsiteY218" fmla="*/ 2055654 h 2323145"/>
              <a:gd name="connsiteX219" fmla="*/ 2236905 w 11269336"/>
              <a:gd name="connsiteY219" fmla="*/ 2062882 h 2323145"/>
              <a:gd name="connsiteX220" fmla="*/ 2225830 w 11269336"/>
              <a:gd name="connsiteY220" fmla="*/ 2074027 h 2323145"/>
              <a:gd name="connsiteX221" fmla="*/ 2073776 w 11269336"/>
              <a:gd name="connsiteY221" fmla="*/ 2089244 h 2323145"/>
              <a:gd name="connsiteX222" fmla="*/ 1948256 w 11269336"/>
              <a:gd name="connsiteY222" fmla="*/ 2146616 h 2323145"/>
              <a:gd name="connsiteX223" fmla="*/ 1865582 w 11269336"/>
              <a:gd name="connsiteY223" fmla="*/ 2153738 h 2323145"/>
              <a:gd name="connsiteX224" fmla="*/ 1835210 w 11269336"/>
              <a:gd name="connsiteY224" fmla="*/ 2134244 h 2323145"/>
              <a:gd name="connsiteX225" fmla="*/ 1632661 w 11269336"/>
              <a:gd name="connsiteY225" fmla="*/ 2173882 h 2323145"/>
              <a:gd name="connsiteX226" fmla="*/ 1579590 w 11269336"/>
              <a:gd name="connsiteY226" fmla="*/ 2173680 h 2323145"/>
              <a:gd name="connsiteX227" fmla="*/ 1535601 w 11269336"/>
              <a:gd name="connsiteY227" fmla="*/ 2194590 h 2323145"/>
              <a:gd name="connsiteX228" fmla="*/ 1515594 w 11269336"/>
              <a:gd name="connsiteY228" fmla="*/ 2189622 h 2323145"/>
              <a:gd name="connsiteX229" fmla="*/ 1512113 w 11269336"/>
              <a:gd name="connsiteY229" fmla="*/ 2188534 h 2323145"/>
              <a:gd name="connsiteX230" fmla="*/ 1498838 w 11269336"/>
              <a:gd name="connsiteY230" fmla="*/ 2189213 h 2323145"/>
              <a:gd name="connsiteX231" fmla="*/ 1494279 w 11269336"/>
              <a:gd name="connsiteY231" fmla="*/ 2183112 h 2323145"/>
              <a:gd name="connsiteX232" fmla="*/ 1473714 w 11269336"/>
              <a:gd name="connsiteY232" fmla="*/ 2179625 h 2323145"/>
              <a:gd name="connsiteX233" fmla="*/ 1449503 w 11269336"/>
              <a:gd name="connsiteY233" fmla="*/ 2182633 h 2323145"/>
              <a:gd name="connsiteX234" fmla="*/ 1266687 w 11269336"/>
              <a:gd name="connsiteY234" fmla="*/ 2212688 h 2323145"/>
              <a:gd name="connsiteX235" fmla="*/ 1239614 w 11269336"/>
              <a:gd name="connsiteY235" fmla="*/ 2209727 h 2323145"/>
              <a:gd name="connsiteX236" fmla="*/ 1202436 w 11269336"/>
              <a:gd name="connsiteY236" fmla="*/ 2209817 h 2323145"/>
              <a:gd name="connsiteX237" fmla="*/ 1136097 w 11269336"/>
              <a:gd name="connsiteY237" fmla="*/ 2205112 h 2323145"/>
              <a:gd name="connsiteX238" fmla="*/ 988232 w 11269336"/>
              <a:gd name="connsiteY238" fmla="*/ 2235635 h 2323145"/>
              <a:gd name="connsiteX239" fmla="*/ 981959 w 11269336"/>
              <a:gd name="connsiteY239" fmla="*/ 2231607 h 2323145"/>
              <a:gd name="connsiteX240" fmla="*/ 938600 w 11269336"/>
              <a:gd name="connsiteY240" fmla="*/ 2238113 h 2323145"/>
              <a:gd name="connsiteX241" fmla="*/ 791788 w 11269336"/>
              <a:gd name="connsiteY241" fmla="*/ 2293224 h 2323145"/>
              <a:gd name="connsiteX242" fmla="*/ 706914 w 11269336"/>
              <a:gd name="connsiteY242" fmla="*/ 2305046 h 2323145"/>
              <a:gd name="connsiteX243" fmla="*/ 675971 w 11269336"/>
              <a:gd name="connsiteY243" fmla="*/ 2304030 h 2323145"/>
              <a:gd name="connsiteX244" fmla="*/ 624180 w 11269336"/>
              <a:gd name="connsiteY244" fmla="*/ 2302650 h 2323145"/>
              <a:gd name="connsiteX245" fmla="*/ 583453 w 11269336"/>
              <a:gd name="connsiteY245" fmla="*/ 2288788 h 2323145"/>
              <a:gd name="connsiteX246" fmla="*/ 540946 w 11269336"/>
              <a:gd name="connsiteY246" fmla="*/ 2292721 h 2323145"/>
              <a:gd name="connsiteX247" fmla="*/ 533680 w 11269336"/>
              <a:gd name="connsiteY247" fmla="*/ 2310233 h 2323145"/>
              <a:gd name="connsiteX248" fmla="*/ 487366 w 11269336"/>
              <a:gd name="connsiteY248" fmla="*/ 2309053 h 2323145"/>
              <a:gd name="connsiteX249" fmla="*/ 416820 w 11269336"/>
              <a:gd name="connsiteY249" fmla="*/ 2305443 h 2323145"/>
              <a:gd name="connsiteX250" fmla="*/ 376805 w 11269336"/>
              <a:gd name="connsiteY250" fmla="*/ 2307647 h 2323145"/>
              <a:gd name="connsiteX251" fmla="*/ 266777 w 11269336"/>
              <a:gd name="connsiteY251" fmla="*/ 2309012 h 2323145"/>
              <a:gd name="connsiteX252" fmla="*/ 156013 w 11269336"/>
              <a:gd name="connsiteY252" fmla="*/ 2306832 h 2323145"/>
              <a:gd name="connsiteX253" fmla="*/ 87258 w 11269336"/>
              <a:gd name="connsiteY253" fmla="*/ 2285511 h 2323145"/>
              <a:gd name="connsiteX254" fmla="*/ 23798 w 11269336"/>
              <a:gd name="connsiteY254" fmla="*/ 2281822 h 2323145"/>
              <a:gd name="connsiteX255" fmla="*/ 0 w 11269336"/>
              <a:gd name="connsiteY255" fmla="*/ 2285369 h 2323145"/>
              <a:gd name="connsiteX256" fmla="*/ 0 w 11269336"/>
              <a:gd name="connsiteY25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05765 w 11269336"/>
              <a:gd name="connsiteY145" fmla="*/ 2199902 h 2323145"/>
              <a:gd name="connsiteX146" fmla="*/ 4401354 w 11269336"/>
              <a:gd name="connsiteY146" fmla="*/ 2194745 h 2323145"/>
              <a:gd name="connsiteX147" fmla="*/ 4366646 w 11269336"/>
              <a:gd name="connsiteY147" fmla="*/ 2198564 h 2323145"/>
              <a:gd name="connsiteX148" fmla="*/ 4354009 w 11269336"/>
              <a:gd name="connsiteY148" fmla="*/ 2204984 h 2323145"/>
              <a:gd name="connsiteX149" fmla="*/ 4348284 w 11269336"/>
              <a:gd name="connsiteY149" fmla="*/ 2205270 h 2323145"/>
              <a:gd name="connsiteX150" fmla="*/ 4333906 w 11269336"/>
              <a:gd name="connsiteY150" fmla="*/ 2205251 h 2323145"/>
              <a:gd name="connsiteX151" fmla="*/ 4308819 w 11269336"/>
              <a:gd name="connsiteY151" fmla="*/ 2203822 h 2323145"/>
              <a:gd name="connsiteX152" fmla="*/ 4301210 w 11269336"/>
              <a:gd name="connsiteY152" fmla="*/ 2204456 h 2323145"/>
              <a:gd name="connsiteX153" fmla="*/ 4283095 w 11269336"/>
              <a:gd name="connsiteY153" fmla="*/ 2198177 h 2323145"/>
              <a:gd name="connsiteX154" fmla="*/ 4250119 w 11269336"/>
              <a:gd name="connsiteY154" fmla="*/ 2196342 h 2323145"/>
              <a:gd name="connsiteX155" fmla="*/ 4189203 w 11269336"/>
              <a:gd name="connsiteY155" fmla="*/ 2178994 h 2323145"/>
              <a:gd name="connsiteX156" fmla="*/ 4154035 w 11269336"/>
              <a:gd name="connsiteY156" fmla="*/ 2171950 h 2323145"/>
              <a:gd name="connsiteX157" fmla="*/ 4129569 w 11269336"/>
              <a:gd name="connsiteY157" fmla="*/ 2163850 h 2323145"/>
              <a:gd name="connsiteX158" fmla="*/ 4061250 w 11269336"/>
              <a:gd name="connsiteY158" fmla="*/ 2159236 h 2323145"/>
              <a:gd name="connsiteX159" fmla="*/ 3945480 w 11269336"/>
              <a:gd name="connsiteY159" fmla="*/ 2158279 h 2323145"/>
              <a:gd name="connsiteX160" fmla="*/ 3921468 w 11269336"/>
              <a:gd name="connsiteY160" fmla="*/ 2156588 h 2323145"/>
              <a:gd name="connsiteX161" fmla="*/ 3903348 w 11269336"/>
              <a:gd name="connsiteY161" fmla="*/ 2149220 h 2323145"/>
              <a:gd name="connsiteX162" fmla="*/ 3901342 w 11269336"/>
              <a:gd name="connsiteY162" fmla="*/ 2142355 h 2323145"/>
              <a:gd name="connsiteX163" fmla="*/ 3888539 w 11269336"/>
              <a:gd name="connsiteY163" fmla="*/ 2140476 h 2323145"/>
              <a:gd name="connsiteX164" fmla="*/ 3885662 w 11269336"/>
              <a:gd name="connsiteY164" fmla="*/ 2138740 h 2323145"/>
              <a:gd name="connsiteX165" fmla="*/ 3868627 w 11269336"/>
              <a:gd name="connsiteY165" fmla="*/ 2130023 h 2323145"/>
              <a:gd name="connsiteX166" fmla="*/ 3819177 w 11269336"/>
              <a:gd name="connsiteY166" fmla="*/ 2142111 h 2323145"/>
              <a:gd name="connsiteX167" fmla="*/ 3769100 w 11269336"/>
              <a:gd name="connsiteY167" fmla="*/ 2131731 h 2323145"/>
              <a:gd name="connsiteX168" fmla="*/ 3562752 w 11269336"/>
              <a:gd name="connsiteY168" fmla="*/ 2131785 h 2323145"/>
              <a:gd name="connsiteX169" fmla="*/ 3541402 w 11269336"/>
              <a:gd name="connsiteY169" fmla="*/ 2106821 h 2323145"/>
              <a:gd name="connsiteX170" fmla="*/ 3365341 w 11269336"/>
              <a:gd name="connsiteY170" fmla="*/ 2077638 h 2323145"/>
              <a:gd name="connsiteX171" fmla="*/ 3170922 w 11269336"/>
              <a:gd name="connsiteY171" fmla="*/ 2115957 h 2323145"/>
              <a:gd name="connsiteX172" fmla="*/ 3156256 w 11269336"/>
              <a:gd name="connsiteY172" fmla="*/ 2124773 h 2323145"/>
              <a:gd name="connsiteX173" fmla="*/ 3140298 w 11269336"/>
              <a:gd name="connsiteY173" fmla="*/ 2129182 h 2323145"/>
              <a:gd name="connsiteX174" fmla="*/ 3138514 w 11269336"/>
              <a:gd name="connsiteY174" fmla="*/ 2128069 h 2323145"/>
              <a:gd name="connsiteX175" fmla="*/ 3120467 w 11269336"/>
              <a:gd name="connsiteY175" fmla="*/ 2128281 h 2323145"/>
              <a:gd name="connsiteX176" fmla="*/ 3116175 w 11269336"/>
              <a:gd name="connsiteY176" fmla="*/ 2131633 h 2323145"/>
              <a:gd name="connsiteX177" fmla="*/ 3103685 w 11269336"/>
              <a:gd name="connsiteY177" fmla="*/ 2132814 h 2323145"/>
              <a:gd name="connsiteX178" fmla="*/ 3078794 w 11269336"/>
              <a:gd name="connsiteY178" fmla="*/ 2137935 h 2323145"/>
              <a:gd name="connsiteX179" fmla="*/ 3074407 w 11269336"/>
              <a:gd name="connsiteY179" fmla="*/ 2136274 h 2323145"/>
              <a:gd name="connsiteX180" fmla="*/ 3037285 w 11269336"/>
              <a:gd name="connsiteY180" fmla="*/ 2139919 h 2323145"/>
              <a:gd name="connsiteX181" fmla="*/ 3036901 w 11269336"/>
              <a:gd name="connsiteY181" fmla="*/ 2138726 h 2323145"/>
              <a:gd name="connsiteX182" fmla="*/ 3026996 w 11269336"/>
              <a:gd name="connsiteY182" fmla="*/ 2134322 h 2323145"/>
              <a:gd name="connsiteX183" fmla="*/ 3007772 w 11269336"/>
              <a:gd name="connsiteY183" fmla="*/ 2128742 h 2323145"/>
              <a:gd name="connsiteX184" fmla="*/ 2965030 w 11269336"/>
              <a:gd name="connsiteY184" fmla="*/ 2100494 h 2323145"/>
              <a:gd name="connsiteX185" fmla="*/ 2926342 w 11269336"/>
              <a:gd name="connsiteY185" fmla="*/ 2104155 h 2323145"/>
              <a:gd name="connsiteX186" fmla="*/ 2918608 w 11269336"/>
              <a:gd name="connsiteY186" fmla="*/ 2104215 h 2323145"/>
              <a:gd name="connsiteX187" fmla="*/ 2918475 w 11269336"/>
              <a:gd name="connsiteY187" fmla="*/ 2103937 h 2323145"/>
              <a:gd name="connsiteX188" fmla="*/ 2910360 w 11269336"/>
              <a:gd name="connsiteY188" fmla="*/ 2103444 h 2323145"/>
              <a:gd name="connsiteX189" fmla="*/ 2904507 w 11269336"/>
              <a:gd name="connsiteY189" fmla="*/ 2104326 h 2323145"/>
              <a:gd name="connsiteX190" fmla="*/ 2889503 w 11269336"/>
              <a:gd name="connsiteY190" fmla="*/ 2104443 h 2323145"/>
              <a:gd name="connsiteX191" fmla="*/ 2884480 w 11269336"/>
              <a:gd name="connsiteY191" fmla="*/ 2102626 h 2323145"/>
              <a:gd name="connsiteX192" fmla="*/ 2882689 w 11269336"/>
              <a:gd name="connsiteY192" fmla="*/ 2099228 h 2323145"/>
              <a:gd name="connsiteX193" fmla="*/ 2881291 w 11269336"/>
              <a:gd name="connsiteY193" fmla="*/ 2099618 h 2323145"/>
              <a:gd name="connsiteX194" fmla="*/ 2853979 w 11269336"/>
              <a:gd name="connsiteY194" fmla="*/ 2090388 h 2323145"/>
              <a:gd name="connsiteX195" fmla="*/ 2791790 w 11269336"/>
              <a:gd name="connsiteY195" fmla="*/ 2080332 h 2323145"/>
              <a:gd name="connsiteX196" fmla="*/ 2755844 w 11269336"/>
              <a:gd name="connsiteY196" fmla="*/ 2078874 h 2323145"/>
              <a:gd name="connsiteX197" fmla="*/ 2657742 w 11269336"/>
              <a:gd name="connsiteY197" fmla="*/ 2070179 h 2323145"/>
              <a:gd name="connsiteX198" fmla="*/ 2559549 w 11269336"/>
              <a:gd name="connsiteY198" fmla="*/ 2057873 h 2323145"/>
              <a:gd name="connsiteX199" fmla="*/ 2512054 w 11269336"/>
              <a:gd name="connsiteY199" fmla="*/ 2031671 h 2323145"/>
              <a:gd name="connsiteX200" fmla="*/ 2506437 w 11269336"/>
              <a:gd name="connsiteY200" fmla="*/ 2030918 h 2323145"/>
              <a:gd name="connsiteX201" fmla="*/ 2491752 w 11269336"/>
              <a:gd name="connsiteY201" fmla="*/ 2033906 h 2323145"/>
              <a:gd name="connsiteX202" fmla="*/ 2486338 w 11269336"/>
              <a:gd name="connsiteY202" fmla="*/ 2035862 h 2323145"/>
              <a:gd name="connsiteX203" fmla="*/ 2478186 w 11269336"/>
              <a:gd name="connsiteY203" fmla="*/ 2036953 h 2323145"/>
              <a:gd name="connsiteX204" fmla="*/ 2477950 w 11269336"/>
              <a:gd name="connsiteY204" fmla="*/ 2036715 h 2323145"/>
              <a:gd name="connsiteX205" fmla="*/ 2470381 w 11269336"/>
              <a:gd name="connsiteY205" fmla="*/ 2038256 h 2323145"/>
              <a:gd name="connsiteX206" fmla="*/ 2433781 w 11269336"/>
              <a:gd name="connsiteY206" fmla="*/ 2049140 h 2323145"/>
              <a:gd name="connsiteX207" fmla="*/ 2381172 w 11269336"/>
              <a:gd name="connsiteY207" fmla="*/ 2030645 h 2323145"/>
              <a:gd name="connsiteX208" fmla="*/ 2360198 w 11269336"/>
              <a:gd name="connsiteY208" fmla="*/ 2029059 h 2323145"/>
              <a:gd name="connsiteX209" fmla="*/ 2348815 w 11269336"/>
              <a:gd name="connsiteY209" fmla="*/ 2026798 h 2323145"/>
              <a:gd name="connsiteX210" fmla="*/ 2347988 w 11269336"/>
              <a:gd name="connsiteY210" fmla="*/ 2025745 h 2323145"/>
              <a:gd name="connsiteX211" fmla="*/ 2312920 w 11269336"/>
              <a:gd name="connsiteY211" fmla="*/ 2036311 h 2323145"/>
              <a:gd name="connsiteX212" fmla="*/ 2307986 w 11269336"/>
              <a:gd name="connsiteY212" fmla="*/ 2035583 h 2323145"/>
              <a:gd name="connsiteX213" fmla="*/ 2285481 w 11269336"/>
              <a:gd name="connsiteY213" fmla="*/ 2045197 h 2323145"/>
              <a:gd name="connsiteX214" fmla="*/ 2273666 w 11269336"/>
              <a:gd name="connsiteY214" fmla="*/ 2048710 h 2323145"/>
              <a:gd name="connsiteX215" fmla="*/ 2270719 w 11269336"/>
              <a:gd name="connsiteY215" fmla="*/ 2052702 h 2323145"/>
              <a:gd name="connsiteX216" fmla="*/ 2253080 w 11269336"/>
              <a:gd name="connsiteY216" fmla="*/ 2056363 h 2323145"/>
              <a:gd name="connsiteX217" fmla="*/ 2250906 w 11269336"/>
              <a:gd name="connsiteY217" fmla="*/ 2055654 h 2323145"/>
              <a:gd name="connsiteX218" fmla="*/ 2236905 w 11269336"/>
              <a:gd name="connsiteY218" fmla="*/ 2062882 h 2323145"/>
              <a:gd name="connsiteX219" fmla="*/ 2225830 w 11269336"/>
              <a:gd name="connsiteY219" fmla="*/ 2074027 h 2323145"/>
              <a:gd name="connsiteX220" fmla="*/ 2073776 w 11269336"/>
              <a:gd name="connsiteY220" fmla="*/ 2089244 h 2323145"/>
              <a:gd name="connsiteX221" fmla="*/ 1948256 w 11269336"/>
              <a:gd name="connsiteY221" fmla="*/ 2146616 h 2323145"/>
              <a:gd name="connsiteX222" fmla="*/ 1865582 w 11269336"/>
              <a:gd name="connsiteY222" fmla="*/ 2153738 h 2323145"/>
              <a:gd name="connsiteX223" fmla="*/ 1835210 w 11269336"/>
              <a:gd name="connsiteY223" fmla="*/ 2134244 h 2323145"/>
              <a:gd name="connsiteX224" fmla="*/ 1632661 w 11269336"/>
              <a:gd name="connsiteY224" fmla="*/ 2173882 h 2323145"/>
              <a:gd name="connsiteX225" fmla="*/ 1579590 w 11269336"/>
              <a:gd name="connsiteY225" fmla="*/ 2173680 h 2323145"/>
              <a:gd name="connsiteX226" fmla="*/ 1535601 w 11269336"/>
              <a:gd name="connsiteY226" fmla="*/ 2194590 h 2323145"/>
              <a:gd name="connsiteX227" fmla="*/ 1515594 w 11269336"/>
              <a:gd name="connsiteY227" fmla="*/ 2189622 h 2323145"/>
              <a:gd name="connsiteX228" fmla="*/ 1512113 w 11269336"/>
              <a:gd name="connsiteY228" fmla="*/ 2188534 h 2323145"/>
              <a:gd name="connsiteX229" fmla="*/ 1498838 w 11269336"/>
              <a:gd name="connsiteY229" fmla="*/ 2189213 h 2323145"/>
              <a:gd name="connsiteX230" fmla="*/ 1494279 w 11269336"/>
              <a:gd name="connsiteY230" fmla="*/ 2183112 h 2323145"/>
              <a:gd name="connsiteX231" fmla="*/ 1473714 w 11269336"/>
              <a:gd name="connsiteY231" fmla="*/ 2179625 h 2323145"/>
              <a:gd name="connsiteX232" fmla="*/ 1449503 w 11269336"/>
              <a:gd name="connsiteY232" fmla="*/ 2182633 h 2323145"/>
              <a:gd name="connsiteX233" fmla="*/ 1266687 w 11269336"/>
              <a:gd name="connsiteY233" fmla="*/ 2212688 h 2323145"/>
              <a:gd name="connsiteX234" fmla="*/ 1239614 w 11269336"/>
              <a:gd name="connsiteY234" fmla="*/ 2209727 h 2323145"/>
              <a:gd name="connsiteX235" fmla="*/ 1202436 w 11269336"/>
              <a:gd name="connsiteY235" fmla="*/ 2209817 h 2323145"/>
              <a:gd name="connsiteX236" fmla="*/ 1136097 w 11269336"/>
              <a:gd name="connsiteY236" fmla="*/ 2205112 h 2323145"/>
              <a:gd name="connsiteX237" fmla="*/ 988232 w 11269336"/>
              <a:gd name="connsiteY237" fmla="*/ 2235635 h 2323145"/>
              <a:gd name="connsiteX238" fmla="*/ 981959 w 11269336"/>
              <a:gd name="connsiteY238" fmla="*/ 2231607 h 2323145"/>
              <a:gd name="connsiteX239" fmla="*/ 938600 w 11269336"/>
              <a:gd name="connsiteY239" fmla="*/ 2238113 h 2323145"/>
              <a:gd name="connsiteX240" fmla="*/ 791788 w 11269336"/>
              <a:gd name="connsiteY240" fmla="*/ 2293224 h 2323145"/>
              <a:gd name="connsiteX241" fmla="*/ 706914 w 11269336"/>
              <a:gd name="connsiteY241" fmla="*/ 2305046 h 2323145"/>
              <a:gd name="connsiteX242" fmla="*/ 675971 w 11269336"/>
              <a:gd name="connsiteY242" fmla="*/ 2304030 h 2323145"/>
              <a:gd name="connsiteX243" fmla="*/ 624180 w 11269336"/>
              <a:gd name="connsiteY243" fmla="*/ 2302650 h 2323145"/>
              <a:gd name="connsiteX244" fmla="*/ 583453 w 11269336"/>
              <a:gd name="connsiteY244" fmla="*/ 2288788 h 2323145"/>
              <a:gd name="connsiteX245" fmla="*/ 540946 w 11269336"/>
              <a:gd name="connsiteY245" fmla="*/ 2292721 h 2323145"/>
              <a:gd name="connsiteX246" fmla="*/ 533680 w 11269336"/>
              <a:gd name="connsiteY246" fmla="*/ 2310233 h 2323145"/>
              <a:gd name="connsiteX247" fmla="*/ 487366 w 11269336"/>
              <a:gd name="connsiteY247" fmla="*/ 2309053 h 2323145"/>
              <a:gd name="connsiteX248" fmla="*/ 416820 w 11269336"/>
              <a:gd name="connsiteY248" fmla="*/ 2305443 h 2323145"/>
              <a:gd name="connsiteX249" fmla="*/ 376805 w 11269336"/>
              <a:gd name="connsiteY249" fmla="*/ 2307647 h 2323145"/>
              <a:gd name="connsiteX250" fmla="*/ 266777 w 11269336"/>
              <a:gd name="connsiteY250" fmla="*/ 2309012 h 2323145"/>
              <a:gd name="connsiteX251" fmla="*/ 156013 w 11269336"/>
              <a:gd name="connsiteY251" fmla="*/ 2306832 h 2323145"/>
              <a:gd name="connsiteX252" fmla="*/ 87258 w 11269336"/>
              <a:gd name="connsiteY252" fmla="*/ 2285511 h 2323145"/>
              <a:gd name="connsiteX253" fmla="*/ 23798 w 11269336"/>
              <a:gd name="connsiteY253" fmla="*/ 2281822 h 2323145"/>
              <a:gd name="connsiteX254" fmla="*/ 0 w 11269336"/>
              <a:gd name="connsiteY254" fmla="*/ 2285369 h 2323145"/>
              <a:gd name="connsiteX255" fmla="*/ 0 w 11269336"/>
              <a:gd name="connsiteY25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05765 w 11269336"/>
              <a:gd name="connsiteY144" fmla="*/ 2199902 h 2323145"/>
              <a:gd name="connsiteX145" fmla="*/ 4401354 w 11269336"/>
              <a:gd name="connsiteY145" fmla="*/ 2194745 h 2323145"/>
              <a:gd name="connsiteX146" fmla="*/ 4366646 w 11269336"/>
              <a:gd name="connsiteY146" fmla="*/ 2198564 h 2323145"/>
              <a:gd name="connsiteX147" fmla="*/ 4354009 w 11269336"/>
              <a:gd name="connsiteY147" fmla="*/ 2204984 h 2323145"/>
              <a:gd name="connsiteX148" fmla="*/ 4348284 w 11269336"/>
              <a:gd name="connsiteY148" fmla="*/ 2205270 h 2323145"/>
              <a:gd name="connsiteX149" fmla="*/ 4333906 w 11269336"/>
              <a:gd name="connsiteY149" fmla="*/ 2205251 h 2323145"/>
              <a:gd name="connsiteX150" fmla="*/ 4308819 w 11269336"/>
              <a:gd name="connsiteY150" fmla="*/ 2203822 h 2323145"/>
              <a:gd name="connsiteX151" fmla="*/ 4301210 w 11269336"/>
              <a:gd name="connsiteY151" fmla="*/ 2204456 h 2323145"/>
              <a:gd name="connsiteX152" fmla="*/ 4283095 w 11269336"/>
              <a:gd name="connsiteY152" fmla="*/ 2198177 h 2323145"/>
              <a:gd name="connsiteX153" fmla="*/ 4250119 w 11269336"/>
              <a:gd name="connsiteY153" fmla="*/ 2196342 h 2323145"/>
              <a:gd name="connsiteX154" fmla="*/ 4189203 w 11269336"/>
              <a:gd name="connsiteY154" fmla="*/ 2178994 h 2323145"/>
              <a:gd name="connsiteX155" fmla="*/ 4154035 w 11269336"/>
              <a:gd name="connsiteY155" fmla="*/ 2171950 h 2323145"/>
              <a:gd name="connsiteX156" fmla="*/ 4129569 w 11269336"/>
              <a:gd name="connsiteY156" fmla="*/ 2163850 h 2323145"/>
              <a:gd name="connsiteX157" fmla="*/ 4061250 w 11269336"/>
              <a:gd name="connsiteY157" fmla="*/ 2159236 h 2323145"/>
              <a:gd name="connsiteX158" fmla="*/ 3945480 w 11269336"/>
              <a:gd name="connsiteY158" fmla="*/ 2158279 h 2323145"/>
              <a:gd name="connsiteX159" fmla="*/ 3921468 w 11269336"/>
              <a:gd name="connsiteY159" fmla="*/ 2156588 h 2323145"/>
              <a:gd name="connsiteX160" fmla="*/ 3903348 w 11269336"/>
              <a:gd name="connsiteY160" fmla="*/ 2149220 h 2323145"/>
              <a:gd name="connsiteX161" fmla="*/ 3901342 w 11269336"/>
              <a:gd name="connsiteY161" fmla="*/ 2142355 h 2323145"/>
              <a:gd name="connsiteX162" fmla="*/ 3888539 w 11269336"/>
              <a:gd name="connsiteY162" fmla="*/ 2140476 h 2323145"/>
              <a:gd name="connsiteX163" fmla="*/ 3885662 w 11269336"/>
              <a:gd name="connsiteY163" fmla="*/ 2138740 h 2323145"/>
              <a:gd name="connsiteX164" fmla="*/ 3868627 w 11269336"/>
              <a:gd name="connsiteY164" fmla="*/ 2130023 h 2323145"/>
              <a:gd name="connsiteX165" fmla="*/ 3819177 w 11269336"/>
              <a:gd name="connsiteY165" fmla="*/ 2142111 h 2323145"/>
              <a:gd name="connsiteX166" fmla="*/ 3769100 w 11269336"/>
              <a:gd name="connsiteY166" fmla="*/ 2131731 h 2323145"/>
              <a:gd name="connsiteX167" fmla="*/ 3562752 w 11269336"/>
              <a:gd name="connsiteY167" fmla="*/ 2131785 h 2323145"/>
              <a:gd name="connsiteX168" fmla="*/ 3541402 w 11269336"/>
              <a:gd name="connsiteY168" fmla="*/ 2106821 h 2323145"/>
              <a:gd name="connsiteX169" fmla="*/ 3365341 w 11269336"/>
              <a:gd name="connsiteY169" fmla="*/ 2077638 h 2323145"/>
              <a:gd name="connsiteX170" fmla="*/ 3170922 w 11269336"/>
              <a:gd name="connsiteY170" fmla="*/ 2115957 h 2323145"/>
              <a:gd name="connsiteX171" fmla="*/ 3156256 w 11269336"/>
              <a:gd name="connsiteY171" fmla="*/ 2124773 h 2323145"/>
              <a:gd name="connsiteX172" fmla="*/ 3140298 w 11269336"/>
              <a:gd name="connsiteY172" fmla="*/ 2129182 h 2323145"/>
              <a:gd name="connsiteX173" fmla="*/ 3138514 w 11269336"/>
              <a:gd name="connsiteY173" fmla="*/ 2128069 h 2323145"/>
              <a:gd name="connsiteX174" fmla="*/ 3120467 w 11269336"/>
              <a:gd name="connsiteY174" fmla="*/ 2128281 h 2323145"/>
              <a:gd name="connsiteX175" fmla="*/ 3116175 w 11269336"/>
              <a:gd name="connsiteY175" fmla="*/ 2131633 h 2323145"/>
              <a:gd name="connsiteX176" fmla="*/ 3103685 w 11269336"/>
              <a:gd name="connsiteY176" fmla="*/ 2132814 h 2323145"/>
              <a:gd name="connsiteX177" fmla="*/ 3078794 w 11269336"/>
              <a:gd name="connsiteY177" fmla="*/ 2137935 h 2323145"/>
              <a:gd name="connsiteX178" fmla="*/ 3074407 w 11269336"/>
              <a:gd name="connsiteY178" fmla="*/ 2136274 h 2323145"/>
              <a:gd name="connsiteX179" fmla="*/ 3037285 w 11269336"/>
              <a:gd name="connsiteY179" fmla="*/ 2139919 h 2323145"/>
              <a:gd name="connsiteX180" fmla="*/ 3036901 w 11269336"/>
              <a:gd name="connsiteY180" fmla="*/ 2138726 h 2323145"/>
              <a:gd name="connsiteX181" fmla="*/ 3026996 w 11269336"/>
              <a:gd name="connsiteY181" fmla="*/ 2134322 h 2323145"/>
              <a:gd name="connsiteX182" fmla="*/ 3007772 w 11269336"/>
              <a:gd name="connsiteY182" fmla="*/ 2128742 h 2323145"/>
              <a:gd name="connsiteX183" fmla="*/ 2965030 w 11269336"/>
              <a:gd name="connsiteY183" fmla="*/ 2100494 h 2323145"/>
              <a:gd name="connsiteX184" fmla="*/ 2926342 w 11269336"/>
              <a:gd name="connsiteY184" fmla="*/ 2104155 h 2323145"/>
              <a:gd name="connsiteX185" fmla="*/ 2918608 w 11269336"/>
              <a:gd name="connsiteY185" fmla="*/ 2104215 h 2323145"/>
              <a:gd name="connsiteX186" fmla="*/ 2918475 w 11269336"/>
              <a:gd name="connsiteY186" fmla="*/ 2103937 h 2323145"/>
              <a:gd name="connsiteX187" fmla="*/ 2910360 w 11269336"/>
              <a:gd name="connsiteY187" fmla="*/ 2103444 h 2323145"/>
              <a:gd name="connsiteX188" fmla="*/ 2904507 w 11269336"/>
              <a:gd name="connsiteY188" fmla="*/ 2104326 h 2323145"/>
              <a:gd name="connsiteX189" fmla="*/ 2889503 w 11269336"/>
              <a:gd name="connsiteY189" fmla="*/ 2104443 h 2323145"/>
              <a:gd name="connsiteX190" fmla="*/ 2884480 w 11269336"/>
              <a:gd name="connsiteY190" fmla="*/ 2102626 h 2323145"/>
              <a:gd name="connsiteX191" fmla="*/ 2882689 w 11269336"/>
              <a:gd name="connsiteY191" fmla="*/ 2099228 h 2323145"/>
              <a:gd name="connsiteX192" fmla="*/ 2881291 w 11269336"/>
              <a:gd name="connsiteY192" fmla="*/ 2099618 h 2323145"/>
              <a:gd name="connsiteX193" fmla="*/ 2853979 w 11269336"/>
              <a:gd name="connsiteY193" fmla="*/ 2090388 h 2323145"/>
              <a:gd name="connsiteX194" fmla="*/ 2791790 w 11269336"/>
              <a:gd name="connsiteY194" fmla="*/ 2080332 h 2323145"/>
              <a:gd name="connsiteX195" fmla="*/ 2755844 w 11269336"/>
              <a:gd name="connsiteY195" fmla="*/ 2078874 h 2323145"/>
              <a:gd name="connsiteX196" fmla="*/ 2657742 w 11269336"/>
              <a:gd name="connsiteY196" fmla="*/ 2070179 h 2323145"/>
              <a:gd name="connsiteX197" fmla="*/ 2559549 w 11269336"/>
              <a:gd name="connsiteY197" fmla="*/ 2057873 h 2323145"/>
              <a:gd name="connsiteX198" fmla="*/ 2512054 w 11269336"/>
              <a:gd name="connsiteY198" fmla="*/ 2031671 h 2323145"/>
              <a:gd name="connsiteX199" fmla="*/ 2506437 w 11269336"/>
              <a:gd name="connsiteY199" fmla="*/ 2030918 h 2323145"/>
              <a:gd name="connsiteX200" fmla="*/ 2491752 w 11269336"/>
              <a:gd name="connsiteY200" fmla="*/ 2033906 h 2323145"/>
              <a:gd name="connsiteX201" fmla="*/ 2486338 w 11269336"/>
              <a:gd name="connsiteY201" fmla="*/ 2035862 h 2323145"/>
              <a:gd name="connsiteX202" fmla="*/ 2478186 w 11269336"/>
              <a:gd name="connsiteY202" fmla="*/ 2036953 h 2323145"/>
              <a:gd name="connsiteX203" fmla="*/ 2477950 w 11269336"/>
              <a:gd name="connsiteY203" fmla="*/ 2036715 h 2323145"/>
              <a:gd name="connsiteX204" fmla="*/ 2470381 w 11269336"/>
              <a:gd name="connsiteY204" fmla="*/ 2038256 h 2323145"/>
              <a:gd name="connsiteX205" fmla="*/ 2433781 w 11269336"/>
              <a:gd name="connsiteY205" fmla="*/ 2049140 h 2323145"/>
              <a:gd name="connsiteX206" fmla="*/ 2381172 w 11269336"/>
              <a:gd name="connsiteY206" fmla="*/ 2030645 h 2323145"/>
              <a:gd name="connsiteX207" fmla="*/ 2360198 w 11269336"/>
              <a:gd name="connsiteY207" fmla="*/ 2029059 h 2323145"/>
              <a:gd name="connsiteX208" fmla="*/ 2348815 w 11269336"/>
              <a:gd name="connsiteY208" fmla="*/ 2026798 h 2323145"/>
              <a:gd name="connsiteX209" fmla="*/ 2347988 w 11269336"/>
              <a:gd name="connsiteY209" fmla="*/ 2025745 h 2323145"/>
              <a:gd name="connsiteX210" fmla="*/ 2312920 w 11269336"/>
              <a:gd name="connsiteY210" fmla="*/ 2036311 h 2323145"/>
              <a:gd name="connsiteX211" fmla="*/ 2307986 w 11269336"/>
              <a:gd name="connsiteY211" fmla="*/ 2035583 h 2323145"/>
              <a:gd name="connsiteX212" fmla="*/ 2285481 w 11269336"/>
              <a:gd name="connsiteY212" fmla="*/ 2045197 h 2323145"/>
              <a:gd name="connsiteX213" fmla="*/ 2273666 w 11269336"/>
              <a:gd name="connsiteY213" fmla="*/ 2048710 h 2323145"/>
              <a:gd name="connsiteX214" fmla="*/ 2270719 w 11269336"/>
              <a:gd name="connsiteY214" fmla="*/ 2052702 h 2323145"/>
              <a:gd name="connsiteX215" fmla="*/ 2253080 w 11269336"/>
              <a:gd name="connsiteY215" fmla="*/ 2056363 h 2323145"/>
              <a:gd name="connsiteX216" fmla="*/ 2250906 w 11269336"/>
              <a:gd name="connsiteY216" fmla="*/ 2055654 h 2323145"/>
              <a:gd name="connsiteX217" fmla="*/ 2236905 w 11269336"/>
              <a:gd name="connsiteY217" fmla="*/ 2062882 h 2323145"/>
              <a:gd name="connsiteX218" fmla="*/ 2225830 w 11269336"/>
              <a:gd name="connsiteY218" fmla="*/ 2074027 h 2323145"/>
              <a:gd name="connsiteX219" fmla="*/ 2073776 w 11269336"/>
              <a:gd name="connsiteY219" fmla="*/ 2089244 h 2323145"/>
              <a:gd name="connsiteX220" fmla="*/ 1948256 w 11269336"/>
              <a:gd name="connsiteY220" fmla="*/ 2146616 h 2323145"/>
              <a:gd name="connsiteX221" fmla="*/ 1865582 w 11269336"/>
              <a:gd name="connsiteY221" fmla="*/ 2153738 h 2323145"/>
              <a:gd name="connsiteX222" fmla="*/ 1835210 w 11269336"/>
              <a:gd name="connsiteY222" fmla="*/ 2134244 h 2323145"/>
              <a:gd name="connsiteX223" fmla="*/ 1632661 w 11269336"/>
              <a:gd name="connsiteY223" fmla="*/ 2173882 h 2323145"/>
              <a:gd name="connsiteX224" fmla="*/ 1579590 w 11269336"/>
              <a:gd name="connsiteY224" fmla="*/ 2173680 h 2323145"/>
              <a:gd name="connsiteX225" fmla="*/ 1535601 w 11269336"/>
              <a:gd name="connsiteY225" fmla="*/ 2194590 h 2323145"/>
              <a:gd name="connsiteX226" fmla="*/ 1515594 w 11269336"/>
              <a:gd name="connsiteY226" fmla="*/ 2189622 h 2323145"/>
              <a:gd name="connsiteX227" fmla="*/ 1512113 w 11269336"/>
              <a:gd name="connsiteY227" fmla="*/ 2188534 h 2323145"/>
              <a:gd name="connsiteX228" fmla="*/ 1498838 w 11269336"/>
              <a:gd name="connsiteY228" fmla="*/ 2189213 h 2323145"/>
              <a:gd name="connsiteX229" fmla="*/ 1494279 w 11269336"/>
              <a:gd name="connsiteY229" fmla="*/ 2183112 h 2323145"/>
              <a:gd name="connsiteX230" fmla="*/ 1473714 w 11269336"/>
              <a:gd name="connsiteY230" fmla="*/ 2179625 h 2323145"/>
              <a:gd name="connsiteX231" fmla="*/ 1449503 w 11269336"/>
              <a:gd name="connsiteY231" fmla="*/ 2182633 h 2323145"/>
              <a:gd name="connsiteX232" fmla="*/ 1266687 w 11269336"/>
              <a:gd name="connsiteY232" fmla="*/ 2212688 h 2323145"/>
              <a:gd name="connsiteX233" fmla="*/ 1239614 w 11269336"/>
              <a:gd name="connsiteY233" fmla="*/ 2209727 h 2323145"/>
              <a:gd name="connsiteX234" fmla="*/ 1202436 w 11269336"/>
              <a:gd name="connsiteY234" fmla="*/ 2209817 h 2323145"/>
              <a:gd name="connsiteX235" fmla="*/ 1136097 w 11269336"/>
              <a:gd name="connsiteY235" fmla="*/ 2205112 h 2323145"/>
              <a:gd name="connsiteX236" fmla="*/ 988232 w 11269336"/>
              <a:gd name="connsiteY236" fmla="*/ 2235635 h 2323145"/>
              <a:gd name="connsiteX237" fmla="*/ 981959 w 11269336"/>
              <a:gd name="connsiteY237" fmla="*/ 2231607 h 2323145"/>
              <a:gd name="connsiteX238" fmla="*/ 938600 w 11269336"/>
              <a:gd name="connsiteY238" fmla="*/ 2238113 h 2323145"/>
              <a:gd name="connsiteX239" fmla="*/ 791788 w 11269336"/>
              <a:gd name="connsiteY239" fmla="*/ 2293224 h 2323145"/>
              <a:gd name="connsiteX240" fmla="*/ 706914 w 11269336"/>
              <a:gd name="connsiteY240" fmla="*/ 2305046 h 2323145"/>
              <a:gd name="connsiteX241" fmla="*/ 675971 w 11269336"/>
              <a:gd name="connsiteY241" fmla="*/ 2304030 h 2323145"/>
              <a:gd name="connsiteX242" fmla="*/ 624180 w 11269336"/>
              <a:gd name="connsiteY242" fmla="*/ 2302650 h 2323145"/>
              <a:gd name="connsiteX243" fmla="*/ 583453 w 11269336"/>
              <a:gd name="connsiteY243" fmla="*/ 2288788 h 2323145"/>
              <a:gd name="connsiteX244" fmla="*/ 540946 w 11269336"/>
              <a:gd name="connsiteY244" fmla="*/ 2292721 h 2323145"/>
              <a:gd name="connsiteX245" fmla="*/ 533680 w 11269336"/>
              <a:gd name="connsiteY245" fmla="*/ 2310233 h 2323145"/>
              <a:gd name="connsiteX246" fmla="*/ 487366 w 11269336"/>
              <a:gd name="connsiteY246" fmla="*/ 2309053 h 2323145"/>
              <a:gd name="connsiteX247" fmla="*/ 416820 w 11269336"/>
              <a:gd name="connsiteY247" fmla="*/ 2305443 h 2323145"/>
              <a:gd name="connsiteX248" fmla="*/ 376805 w 11269336"/>
              <a:gd name="connsiteY248" fmla="*/ 2307647 h 2323145"/>
              <a:gd name="connsiteX249" fmla="*/ 266777 w 11269336"/>
              <a:gd name="connsiteY249" fmla="*/ 2309012 h 2323145"/>
              <a:gd name="connsiteX250" fmla="*/ 156013 w 11269336"/>
              <a:gd name="connsiteY250" fmla="*/ 2306832 h 2323145"/>
              <a:gd name="connsiteX251" fmla="*/ 87258 w 11269336"/>
              <a:gd name="connsiteY251" fmla="*/ 2285511 h 2323145"/>
              <a:gd name="connsiteX252" fmla="*/ 23798 w 11269336"/>
              <a:gd name="connsiteY252" fmla="*/ 2281822 h 2323145"/>
              <a:gd name="connsiteX253" fmla="*/ 0 w 11269336"/>
              <a:gd name="connsiteY253" fmla="*/ 2285369 h 2323145"/>
              <a:gd name="connsiteX254" fmla="*/ 0 w 11269336"/>
              <a:gd name="connsiteY25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67257 w 11269336"/>
              <a:gd name="connsiteY142" fmla="*/ 2196121 h 2323145"/>
              <a:gd name="connsiteX143" fmla="*/ 4405765 w 11269336"/>
              <a:gd name="connsiteY143" fmla="*/ 2199902 h 2323145"/>
              <a:gd name="connsiteX144" fmla="*/ 4401354 w 11269336"/>
              <a:gd name="connsiteY144" fmla="*/ 2194745 h 2323145"/>
              <a:gd name="connsiteX145" fmla="*/ 4366646 w 11269336"/>
              <a:gd name="connsiteY145" fmla="*/ 2198564 h 2323145"/>
              <a:gd name="connsiteX146" fmla="*/ 4354009 w 11269336"/>
              <a:gd name="connsiteY146" fmla="*/ 2204984 h 2323145"/>
              <a:gd name="connsiteX147" fmla="*/ 4348284 w 11269336"/>
              <a:gd name="connsiteY147" fmla="*/ 2205270 h 2323145"/>
              <a:gd name="connsiteX148" fmla="*/ 4333906 w 11269336"/>
              <a:gd name="connsiteY148" fmla="*/ 2205251 h 2323145"/>
              <a:gd name="connsiteX149" fmla="*/ 4308819 w 11269336"/>
              <a:gd name="connsiteY149" fmla="*/ 2203822 h 2323145"/>
              <a:gd name="connsiteX150" fmla="*/ 4301210 w 11269336"/>
              <a:gd name="connsiteY150" fmla="*/ 2204456 h 2323145"/>
              <a:gd name="connsiteX151" fmla="*/ 4283095 w 11269336"/>
              <a:gd name="connsiteY151" fmla="*/ 2198177 h 2323145"/>
              <a:gd name="connsiteX152" fmla="*/ 4250119 w 11269336"/>
              <a:gd name="connsiteY152" fmla="*/ 2196342 h 2323145"/>
              <a:gd name="connsiteX153" fmla="*/ 4189203 w 11269336"/>
              <a:gd name="connsiteY153" fmla="*/ 2178994 h 2323145"/>
              <a:gd name="connsiteX154" fmla="*/ 4154035 w 11269336"/>
              <a:gd name="connsiteY154" fmla="*/ 2171950 h 2323145"/>
              <a:gd name="connsiteX155" fmla="*/ 4129569 w 11269336"/>
              <a:gd name="connsiteY155" fmla="*/ 2163850 h 2323145"/>
              <a:gd name="connsiteX156" fmla="*/ 4061250 w 11269336"/>
              <a:gd name="connsiteY156" fmla="*/ 2159236 h 2323145"/>
              <a:gd name="connsiteX157" fmla="*/ 3945480 w 11269336"/>
              <a:gd name="connsiteY157" fmla="*/ 2158279 h 2323145"/>
              <a:gd name="connsiteX158" fmla="*/ 3921468 w 11269336"/>
              <a:gd name="connsiteY158" fmla="*/ 2156588 h 2323145"/>
              <a:gd name="connsiteX159" fmla="*/ 3903348 w 11269336"/>
              <a:gd name="connsiteY159" fmla="*/ 2149220 h 2323145"/>
              <a:gd name="connsiteX160" fmla="*/ 3901342 w 11269336"/>
              <a:gd name="connsiteY160" fmla="*/ 2142355 h 2323145"/>
              <a:gd name="connsiteX161" fmla="*/ 3888539 w 11269336"/>
              <a:gd name="connsiteY161" fmla="*/ 2140476 h 2323145"/>
              <a:gd name="connsiteX162" fmla="*/ 3885662 w 11269336"/>
              <a:gd name="connsiteY162" fmla="*/ 2138740 h 2323145"/>
              <a:gd name="connsiteX163" fmla="*/ 3868627 w 11269336"/>
              <a:gd name="connsiteY163" fmla="*/ 2130023 h 2323145"/>
              <a:gd name="connsiteX164" fmla="*/ 3819177 w 11269336"/>
              <a:gd name="connsiteY164" fmla="*/ 2142111 h 2323145"/>
              <a:gd name="connsiteX165" fmla="*/ 3769100 w 11269336"/>
              <a:gd name="connsiteY165" fmla="*/ 2131731 h 2323145"/>
              <a:gd name="connsiteX166" fmla="*/ 3562752 w 11269336"/>
              <a:gd name="connsiteY166" fmla="*/ 2131785 h 2323145"/>
              <a:gd name="connsiteX167" fmla="*/ 3541402 w 11269336"/>
              <a:gd name="connsiteY167" fmla="*/ 2106821 h 2323145"/>
              <a:gd name="connsiteX168" fmla="*/ 3365341 w 11269336"/>
              <a:gd name="connsiteY168" fmla="*/ 2077638 h 2323145"/>
              <a:gd name="connsiteX169" fmla="*/ 3170922 w 11269336"/>
              <a:gd name="connsiteY169" fmla="*/ 2115957 h 2323145"/>
              <a:gd name="connsiteX170" fmla="*/ 3156256 w 11269336"/>
              <a:gd name="connsiteY170" fmla="*/ 2124773 h 2323145"/>
              <a:gd name="connsiteX171" fmla="*/ 3140298 w 11269336"/>
              <a:gd name="connsiteY171" fmla="*/ 2129182 h 2323145"/>
              <a:gd name="connsiteX172" fmla="*/ 3138514 w 11269336"/>
              <a:gd name="connsiteY172" fmla="*/ 2128069 h 2323145"/>
              <a:gd name="connsiteX173" fmla="*/ 3120467 w 11269336"/>
              <a:gd name="connsiteY173" fmla="*/ 2128281 h 2323145"/>
              <a:gd name="connsiteX174" fmla="*/ 3116175 w 11269336"/>
              <a:gd name="connsiteY174" fmla="*/ 2131633 h 2323145"/>
              <a:gd name="connsiteX175" fmla="*/ 3103685 w 11269336"/>
              <a:gd name="connsiteY175" fmla="*/ 2132814 h 2323145"/>
              <a:gd name="connsiteX176" fmla="*/ 3078794 w 11269336"/>
              <a:gd name="connsiteY176" fmla="*/ 2137935 h 2323145"/>
              <a:gd name="connsiteX177" fmla="*/ 3074407 w 11269336"/>
              <a:gd name="connsiteY177" fmla="*/ 2136274 h 2323145"/>
              <a:gd name="connsiteX178" fmla="*/ 3037285 w 11269336"/>
              <a:gd name="connsiteY178" fmla="*/ 2139919 h 2323145"/>
              <a:gd name="connsiteX179" fmla="*/ 3036901 w 11269336"/>
              <a:gd name="connsiteY179" fmla="*/ 2138726 h 2323145"/>
              <a:gd name="connsiteX180" fmla="*/ 3026996 w 11269336"/>
              <a:gd name="connsiteY180" fmla="*/ 2134322 h 2323145"/>
              <a:gd name="connsiteX181" fmla="*/ 3007772 w 11269336"/>
              <a:gd name="connsiteY181" fmla="*/ 2128742 h 2323145"/>
              <a:gd name="connsiteX182" fmla="*/ 2965030 w 11269336"/>
              <a:gd name="connsiteY182" fmla="*/ 2100494 h 2323145"/>
              <a:gd name="connsiteX183" fmla="*/ 2926342 w 11269336"/>
              <a:gd name="connsiteY183" fmla="*/ 2104155 h 2323145"/>
              <a:gd name="connsiteX184" fmla="*/ 2918608 w 11269336"/>
              <a:gd name="connsiteY184" fmla="*/ 2104215 h 2323145"/>
              <a:gd name="connsiteX185" fmla="*/ 2918475 w 11269336"/>
              <a:gd name="connsiteY185" fmla="*/ 2103937 h 2323145"/>
              <a:gd name="connsiteX186" fmla="*/ 2910360 w 11269336"/>
              <a:gd name="connsiteY186" fmla="*/ 2103444 h 2323145"/>
              <a:gd name="connsiteX187" fmla="*/ 2904507 w 11269336"/>
              <a:gd name="connsiteY187" fmla="*/ 2104326 h 2323145"/>
              <a:gd name="connsiteX188" fmla="*/ 2889503 w 11269336"/>
              <a:gd name="connsiteY188" fmla="*/ 2104443 h 2323145"/>
              <a:gd name="connsiteX189" fmla="*/ 2884480 w 11269336"/>
              <a:gd name="connsiteY189" fmla="*/ 2102626 h 2323145"/>
              <a:gd name="connsiteX190" fmla="*/ 2882689 w 11269336"/>
              <a:gd name="connsiteY190" fmla="*/ 2099228 h 2323145"/>
              <a:gd name="connsiteX191" fmla="*/ 2881291 w 11269336"/>
              <a:gd name="connsiteY191" fmla="*/ 2099618 h 2323145"/>
              <a:gd name="connsiteX192" fmla="*/ 2853979 w 11269336"/>
              <a:gd name="connsiteY192" fmla="*/ 2090388 h 2323145"/>
              <a:gd name="connsiteX193" fmla="*/ 2791790 w 11269336"/>
              <a:gd name="connsiteY193" fmla="*/ 2080332 h 2323145"/>
              <a:gd name="connsiteX194" fmla="*/ 2755844 w 11269336"/>
              <a:gd name="connsiteY194" fmla="*/ 2078874 h 2323145"/>
              <a:gd name="connsiteX195" fmla="*/ 2657742 w 11269336"/>
              <a:gd name="connsiteY195" fmla="*/ 2070179 h 2323145"/>
              <a:gd name="connsiteX196" fmla="*/ 2559549 w 11269336"/>
              <a:gd name="connsiteY196" fmla="*/ 2057873 h 2323145"/>
              <a:gd name="connsiteX197" fmla="*/ 2512054 w 11269336"/>
              <a:gd name="connsiteY197" fmla="*/ 2031671 h 2323145"/>
              <a:gd name="connsiteX198" fmla="*/ 2506437 w 11269336"/>
              <a:gd name="connsiteY198" fmla="*/ 2030918 h 2323145"/>
              <a:gd name="connsiteX199" fmla="*/ 2491752 w 11269336"/>
              <a:gd name="connsiteY199" fmla="*/ 2033906 h 2323145"/>
              <a:gd name="connsiteX200" fmla="*/ 2486338 w 11269336"/>
              <a:gd name="connsiteY200" fmla="*/ 2035862 h 2323145"/>
              <a:gd name="connsiteX201" fmla="*/ 2478186 w 11269336"/>
              <a:gd name="connsiteY201" fmla="*/ 2036953 h 2323145"/>
              <a:gd name="connsiteX202" fmla="*/ 2477950 w 11269336"/>
              <a:gd name="connsiteY202" fmla="*/ 2036715 h 2323145"/>
              <a:gd name="connsiteX203" fmla="*/ 2470381 w 11269336"/>
              <a:gd name="connsiteY203" fmla="*/ 2038256 h 2323145"/>
              <a:gd name="connsiteX204" fmla="*/ 2433781 w 11269336"/>
              <a:gd name="connsiteY204" fmla="*/ 2049140 h 2323145"/>
              <a:gd name="connsiteX205" fmla="*/ 2381172 w 11269336"/>
              <a:gd name="connsiteY205" fmla="*/ 2030645 h 2323145"/>
              <a:gd name="connsiteX206" fmla="*/ 2360198 w 11269336"/>
              <a:gd name="connsiteY206" fmla="*/ 2029059 h 2323145"/>
              <a:gd name="connsiteX207" fmla="*/ 2348815 w 11269336"/>
              <a:gd name="connsiteY207" fmla="*/ 2026798 h 2323145"/>
              <a:gd name="connsiteX208" fmla="*/ 2347988 w 11269336"/>
              <a:gd name="connsiteY208" fmla="*/ 2025745 h 2323145"/>
              <a:gd name="connsiteX209" fmla="*/ 2312920 w 11269336"/>
              <a:gd name="connsiteY209" fmla="*/ 2036311 h 2323145"/>
              <a:gd name="connsiteX210" fmla="*/ 2307986 w 11269336"/>
              <a:gd name="connsiteY210" fmla="*/ 2035583 h 2323145"/>
              <a:gd name="connsiteX211" fmla="*/ 2285481 w 11269336"/>
              <a:gd name="connsiteY211" fmla="*/ 2045197 h 2323145"/>
              <a:gd name="connsiteX212" fmla="*/ 2273666 w 11269336"/>
              <a:gd name="connsiteY212" fmla="*/ 2048710 h 2323145"/>
              <a:gd name="connsiteX213" fmla="*/ 2270719 w 11269336"/>
              <a:gd name="connsiteY213" fmla="*/ 2052702 h 2323145"/>
              <a:gd name="connsiteX214" fmla="*/ 2253080 w 11269336"/>
              <a:gd name="connsiteY214" fmla="*/ 2056363 h 2323145"/>
              <a:gd name="connsiteX215" fmla="*/ 2250906 w 11269336"/>
              <a:gd name="connsiteY215" fmla="*/ 2055654 h 2323145"/>
              <a:gd name="connsiteX216" fmla="*/ 2236905 w 11269336"/>
              <a:gd name="connsiteY216" fmla="*/ 2062882 h 2323145"/>
              <a:gd name="connsiteX217" fmla="*/ 2225830 w 11269336"/>
              <a:gd name="connsiteY217" fmla="*/ 2074027 h 2323145"/>
              <a:gd name="connsiteX218" fmla="*/ 2073776 w 11269336"/>
              <a:gd name="connsiteY218" fmla="*/ 2089244 h 2323145"/>
              <a:gd name="connsiteX219" fmla="*/ 1948256 w 11269336"/>
              <a:gd name="connsiteY219" fmla="*/ 2146616 h 2323145"/>
              <a:gd name="connsiteX220" fmla="*/ 1865582 w 11269336"/>
              <a:gd name="connsiteY220" fmla="*/ 2153738 h 2323145"/>
              <a:gd name="connsiteX221" fmla="*/ 1835210 w 11269336"/>
              <a:gd name="connsiteY221" fmla="*/ 2134244 h 2323145"/>
              <a:gd name="connsiteX222" fmla="*/ 1632661 w 11269336"/>
              <a:gd name="connsiteY222" fmla="*/ 2173882 h 2323145"/>
              <a:gd name="connsiteX223" fmla="*/ 1579590 w 11269336"/>
              <a:gd name="connsiteY223" fmla="*/ 2173680 h 2323145"/>
              <a:gd name="connsiteX224" fmla="*/ 1535601 w 11269336"/>
              <a:gd name="connsiteY224" fmla="*/ 2194590 h 2323145"/>
              <a:gd name="connsiteX225" fmla="*/ 1515594 w 11269336"/>
              <a:gd name="connsiteY225" fmla="*/ 2189622 h 2323145"/>
              <a:gd name="connsiteX226" fmla="*/ 1512113 w 11269336"/>
              <a:gd name="connsiteY226" fmla="*/ 2188534 h 2323145"/>
              <a:gd name="connsiteX227" fmla="*/ 1498838 w 11269336"/>
              <a:gd name="connsiteY227" fmla="*/ 2189213 h 2323145"/>
              <a:gd name="connsiteX228" fmla="*/ 1494279 w 11269336"/>
              <a:gd name="connsiteY228" fmla="*/ 2183112 h 2323145"/>
              <a:gd name="connsiteX229" fmla="*/ 1473714 w 11269336"/>
              <a:gd name="connsiteY229" fmla="*/ 2179625 h 2323145"/>
              <a:gd name="connsiteX230" fmla="*/ 1449503 w 11269336"/>
              <a:gd name="connsiteY230" fmla="*/ 2182633 h 2323145"/>
              <a:gd name="connsiteX231" fmla="*/ 1266687 w 11269336"/>
              <a:gd name="connsiteY231" fmla="*/ 2212688 h 2323145"/>
              <a:gd name="connsiteX232" fmla="*/ 1239614 w 11269336"/>
              <a:gd name="connsiteY232" fmla="*/ 2209727 h 2323145"/>
              <a:gd name="connsiteX233" fmla="*/ 1202436 w 11269336"/>
              <a:gd name="connsiteY233" fmla="*/ 2209817 h 2323145"/>
              <a:gd name="connsiteX234" fmla="*/ 1136097 w 11269336"/>
              <a:gd name="connsiteY234" fmla="*/ 2205112 h 2323145"/>
              <a:gd name="connsiteX235" fmla="*/ 988232 w 11269336"/>
              <a:gd name="connsiteY235" fmla="*/ 2235635 h 2323145"/>
              <a:gd name="connsiteX236" fmla="*/ 981959 w 11269336"/>
              <a:gd name="connsiteY236" fmla="*/ 2231607 h 2323145"/>
              <a:gd name="connsiteX237" fmla="*/ 938600 w 11269336"/>
              <a:gd name="connsiteY237" fmla="*/ 2238113 h 2323145"/>
              <a:gd name="connsiteX238" fmla="*/ 791788 w 11269336"/>
              <a:gd name="connsiteY238" fmla="*/ 2293224 h 2323145"/>
              <a:gd name="connsiteX239" fmla="*/ 706914 w 11269336"/>
              <a:gd name="connsiteY239" fmla="*/ 2305046 h 2323145"/>
              <a:gd name="connsiteX240" fmla="*/ 675971 w 11269336"/>
              <a:gd name="connsiteY240" fmla="*/ 2304030 h 2323145"/>
              <a:gd name="connsiteX241" fmla="*/ 624180 w 11269336"/>
              <a:gd name="connsiteY241" fmla="*/ 2302650 h 2323145"/>
              <a:gd name="connsiteX242" fmla="*/ 583453 w 11269336"/>
              <a:gd name="connsiteY242" fmla="*/ 2288788 h 2323145"/>
              <a:gd name="connsiteX243" fmla="*/ 540946 w 11269336"/>
              <a:gd name="connsiteY243" fmla="*/ 2292721 h 2323145"/>
              <a:gd name="connsiteX244" fmla="*/ 533680 w 11269336"/>
              <a:gd name="connsiteY244" fmla="*/ 2310233 h 2323145"/>
              <a:gd name="connsiteX245" fmla="*/ 487366 w 11269336"/>
              <a:gd name="connsiteY245" fmla="*/ 2309053 h 2323145"/>
              <a:gd name="connsiteX246" fmla="*/ 416820 w 11269336"/>
              <a:gd name="connsiteY246" fmla="*/ 2305443 h 2323145"/>
              <a:gd name="connsiteX247" fmla="*/ 376805 w 11269336"/>
              <a:gd name="connsiteY247" fmla="*/ 2307647 h 2323145"/>
              <a:gd name="connsiteX248" fmla="*/ 266777 w 11269336"/>
              <a:gd name="connsiteY248" fmla="*/ 2309012 h 2323145"/>
              <a:gd name="connsiteX249" fmla="*/ 156013 w 11269336"/>
              <a:gd name="connsiteY249" fmla="*/ 2306832 h 2323145"/>
              <a:gd name="connsiteX250" fmla="*/ 87258 w 11269336"/>
              <a:gd name="connsiteY250" fmla="*/ 2285511 h 2323145"/>
              <a:gd name="connsiteX251" fmla="*/ 23798 w 11269336"/>
              <a:gd name="connsiteY251" fmla="*/ 2281822 h 2323145"/>
              <a:gd name="connsiteX252" fmla="*/ 0 w 11269336"/>
              <a:gd name="connsiteY252" fmla="*/ 2285369 h 2323145"/>
              <a:gd name="connsiteX253" fmla="*/ 0 w 11269336"/>
              <a:gd name="connsiteY25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67257 w 11269336"/>
              <a:gd name="connsiteY141" fmla="*/ 2196121 h 2323145"/>
              <a:gd name="connsiteX142" fmla="*/ 4405765 w 11269336"/>
              <a:gd name="connsiteY142" fmla="*/ 2199902 h 2323145"/>
              <a:gd name="connsiteX143" fmla="*/ 4401354 w 11269336"/>
              <a:gd name="connsiteY143" fmla="*/ 2194745 h 2323145"/>
              <a:gd name="connsiteX144" fmla="*/ 4366646 w 11269336"/>
              <a:gd name="connsiteY144" fmla="*/ 2198564 h 2323145"/>
              <a:gd name="connsiteX145" fmla="*/ 4354009 w 11269336"/>
              <a:gd name="connsiteY145" fmla="*/ 2204984 h 2323145"/>
              <a:gd name="connsiteX146" fmla="*/ 4348284 w 11269336"/>
              <a:gd name="connsiteY146" fmla="*/ 2205270 h 2323145"/>
              <a:gd name="connsiteX147" fmla="*/ 4333906 w 11269336"/>
              <a:gd name="connsiteY147" fmla="*/ 2205251 h 2323145"/>
              <a:gd name="connsiteX148" fmla="*/ 4308819 w 11269336"/>
              <a:gd name="connsiteY148" fmla="*/ 2203822 h 2323145"/>
              <a:gd name="connsiteX149" fmla="*/ 4301210 w 11269336"/>
              <a:gd name="connsiteY149" fmla="*/ 2204456 h 2323145"/>
              <a:gd name="connsiteX150" fmla="*/ 4283095 w 11269336"/>
              <a:gd name="connsiteY150" fmla="*/ 2198177 h 2323145"/>
              <a:gd name="connsiteX151" fmla="*/ 4250119 w 11269336"/>
              <a:gd name="connsiteY151" fmla="*/ 2196342 h 2323145"/>
              <a:gd name="connsiteX152" fmla="*/ 4189203 w 11269336"/>
              <a:gd name="connsiteY152" fmla="*/ 2178994 h 2323145"/>
              <a:gd name="connsiteX153" fmla="*/ 4154035 w 11269336"/>
              <a:gd name="connsiteY153" fmla="*/ 2171950 h 2323145"/>
              <a:gd name="connsiteX154" fmla="*/ 4129569 w 11269336"/>
              <a:gd name="connsiteY154" fmla="*/ 2163850 h 2323145"/>
              <a:gd name="connsiteX155" fmla="*/ 4061250 w 11269336"/>
              <a:gd name="connsiteY155" fmla="*/ 2159236 h 2323145"/>
              <a:gd name="connsiteX156" fmla="*/ 3945480 w 11269336"/>
              <a:gd name="connsiteY156" fmla="*/ 2158279 h 2323145"/>
              <a:gd name="connsiteX157" fmla="*/ 3921468 w 11269336"/>
              <a:gd name="connsiteY157" fmla="*/ 2156588 h 2323145"/>
              <a:gd name="connsiteX158" fmla="*/ 3903348 w 11269336"/>
              <a:gd name="connsiteY158" fmla="*/ 2149220 h 2323145"/>
              <a:gd name="connsiteX159" fmla="*/ 3901342 w 11269336"/>
              <a:gd name="connsiteY159" fmla="*/ 2142355 h 2323145"/>
              <a:gd name="connsiteX160" fmla="*/ 3888539 w 11269336"/>
              <a:gd name="connsiteY160" fmla="*/ 2140476 h 2323145"/>
              <a:gd name="connsiteX161" fmla="*/ 3885662 w 11269336"/>
              <a:gd name="connsiteY161" fmla="*/ 2138740 h 2323145"/>
              <a:gd name="connsiteX162" fmla="*/ 3868627 w 11269336"/>
              <a:gd name="connsiteY162" fmla="*/ 2130023 h 2323145"/>
              <a:gd name="connsiteX163" fmla="*/ 3819177 w 11269336"/>
              <a:gd name="connsiteY163" fmla="*/ 2142111 h 2323145"/>
              <a:gd name="connsiteX164" fmla="*/ 3769100 w 11269336"/>
              <a:gd name="connsiteY164" fmla="*/ 2131731 h 2323145"/>
              <a:gd name="connsiteX165" fmla="*/ 3562752 w 11269336"/>
              <a:gd name="connsiteY165" fmla="*/ 2131785 h 2323145"/>
              <a:gd name="connsiteX166" fmla="*/ 3541402 w 11269336"/>
              <a:gd name="connsiteY166" fmla="*/ 2106821 h 2323145"/>
              <a:gd name="connsiteX167" fmla="*/ 3365341 w 11269336"/>
              <a:gd name="connsiteY167" fmla="*/ 2077638 h 2323145"/>
              <a:gd name="connsiteX168" fmla="*/ 3170922 w 11269336"/>
              <a:gd name="connsiteY168" fmla="*/ 2115957 h 2323145"/>
              <a:gd name="connsiteX169" fmla="*/ 3156256 w 11269336"/>
              <a:gd name="connsiteY169" fmla="*/ 2124773 h 2323145"/>
              <a:gd name="connsiteX170" fmla="*/ 3140298 w 11269336"/>
              <a:gd name="connsiteY170" fmla="*/ 2129182 h 2323145"/>
              <a:gd name="connsiteX171" fmla="*/ 3138514 w 11269336"/>
              <a:gd name="connsiteY171" fmla="*/ 2128069 h 2323145"/>
              <a:gd name="connsiteX172" fmla="*/ 3120467 w 11269336"/>
              <a:gd name="connsiteY172" fmla="*/ 2128281 h 2323145"/>
              <a:gd name="connsiteX173" fmla="*/ 3116175 w 11269336"/>
              <a:gd name="connsiteY173" fmla="*/ 2131633 h 2323145"/>
              <a:gd name="connsiteX174" fmla="*/ 3103685 w 11269336"/>
              <a:gd name="connsiteY174" fmla="*/ 2132814 h 2323145"/>
              <a:gd name="connsiteX175" fmla="*/ 3078794 w 11269336"/>
              <a:gd name="connsiteY175" fmla="*/ 2137935 h 2323145"/>
              <a:gd name="connsiteX176" fmla="*/ 3074407 w 11269336"/>
              <a:gd name="connsiteY176" fmla="*/ 2136274 h 2323145"/>
              <a:gd name="connsiteX177" fmla="*/ 3037285 w 11269336"/>
              <a:gd name="connsiteY177" fmla="*/ 2139919 h 2323145"/>
              <a:gd name="connsiteX178" fmla="*/ 3036901 w 11269336"/>
              <a:gd name="connsiteY178" fmla="*/ 2138726 h 2323145"/>
              <a:gd name="connsiteX179" fmla="*/ 3026996 w 11269336"/>
              <a:gd name="connsiteY179" fmla="*/ 2134322 h 2323145"/>
              <a:gd name="connsiteX180" fmla="*/ 3007772 w 11269336"/>
              <a:gd name="connsiteY180" fmla="*/ 2128742 h 2323145"/>
              <a:gd name="connsiteX181" fmla="*/ 2965030 w 11269336"/>
              <a:gd name="connsiteY181" fmla="*/ 2100494 h 2323145"/>
              <a:gd name="connsiteX182" fmla="*/ 2926342 w 11269336"/>
              <a:gd name="connsiteY182" fmla="*/ 2104155 h 2323145"/>
              <a:gd name="connsiteX183" fmla="*/ 2918608 w 11269336"/>
              <a:gd name="connsiteY183" fmla="*/ 2104215 h 2323145"/>
              <a:gd name="connsiteX184" fmla="*/ 2918475 w 11269336"/>
              <a:gd name="connsiteY184" fmla="*/ 2103937 h 2323145"/>
              <a:gd name="connsiteX185" fmla="*/ 2910360 w 11269336"/>
              <a:gd name="connsiteY185" fmla="*/ 2103444 h 2323145"/>
              <a:gd name="connsiteX186" fmla="*/ 2904507 w 11269336"/>
              <a:gd name="connsiteY186" fmla="*/ 2104326 h 2323145"/>
              <a:gd name="connsiteX187" fmla="*/ 2889503 w 11269336"/>
              <a:gd name="connsiteY187" fmla="*/ 2104443 h 2323145"/>
              <a:gd name="connsiteX188" fmla="*/ 2884480 w 11269336"/>
              <a:gd name="connsiteY188" fmla="*/ 2102626 h 2323145"/>
              <a:gd name="connsiteX189" fmla="*/ 2882689 w 11269336"/>
              <a:gd name="connsiteY189" fmla="*/ 2099228 h 2323145"/>
              <a:gd name="connsiteX190" fmla="*/ 2881291 w 11269336"/>
              <a:gd name="connsiteY190" fmla="*/ 2099618 h 2323145"/>
              <a:gd name="connsiteX191" fmla="*/ 2853979 w 11269336"/>
              <a:gd name="connsiteY191" fmla="*/ 2090388 h 2323145"/>
              <a:gd name="connsiteX192" fmla="*/ 2791790 w 11269336"/>
              <a:gd name="connsiteY192" fmla="*/ 2080332 h 2323145"/>
              <a:gd name="connsiteX193" fmla="*/ 2755844 w 11269336"/>
              <a:gd name="connsiteY193" fmla="*/ 2078874 h 2323145"/>
              <a:gd name="connsiteX194" fmla="*/ 2657742 w 11269336"/>
              <a:gd name="connsiteY194" fmla="*/ 2070179 h 2323145"/>
              <a:gd name="connsiteX195" fmla="*/ 2559549 w 11269336"/>
              <a:gd name="connsiteY195" fmla="*/ 2057873 h 2323145"/>
              <a:gd name="connsiteX196" fmla="*/ 2512054 w 11269336"/>
              <a:gd name="connsiteY196" fmla="*/ 2031671 h 2323145"/>
              <a:gd name="connsiteX197" fmla="*/ 2506437 w 11269336"/>
              <a:gd name="connsiteY197" fmla="*/ 2030918 h 2323145"/>
              <a:gd name="connsiteX198" fmla="*/ 2491752 w 11269336"/>
              <a:gd name="connsiteY198" fmla="*/ 2033906 h 2323145"/>
              <a:gd name="connsiteX199" fmla="*/ 2486338 w 11269336"/>
              <a:gd name="connsiteY199" fmla="*/ 2035862 h 2323145"/>
              <a:gd name="connsiteX200" fmla="*/ 2478186 w 11269336"/>
              <a:gd name="connsiteY200" fmla="*/ 2036953 h 2323145"/>
              <a:gd name="connsiteX201" fmla="*/ 2477950 w 11269336"/>
              <a:gd name="connsiteY201" fmla="*/ 2036715 h 2323145"/>
              <a:gd name="connsiteX202" fmla="*/ 2470381 w 11269336"/>
              <a:gd name="connsiteY202" fmla="*/ 2038256 h 2323145"/>
              <a:gd name="connsiteX203" fmla="*/ 2433781 w 11269336"/>
              <a:gd name="connsiteY203" fmla="*/ 2049140 h 2323145"/>
              <a:gd name="connsiteX204" fmla="*/ 2381172 w 11269336"/>
              <a:gd name="connsiteY204" fmla="*/ 2030645 h 2323145"/>
              <a:gd name="connsiteX205" fmla="*/ 2360198 w 11269336"/>
              <a:gd name="connsiteY205" fmla="*/ 2029059 h 2323145"/>
              <a:gd name="connsiteX206" fmla="*/ 2348815 w 11269336"/>
              <a:gd name="connsiteY206" fmla="*/ 2026798 h 2323145"/>
              <a:gd name="connsiteX207" fmla="*/ 2347988 w 11269336"/>
              <a:gd name="connsiteY207" fmla="*/ 2025745 h 2323145"/>
              <a:gd name="connsiteX208" fmla="*/ 2312920 w 11269336"/>
              <a:gd name="connsiteY208" fmla="*/ 2036311 h 2323145"/>
              <a:gd name="connsiteX209" fmla="*/ 2307986 w 11269336"/>
              <a:gd name="connsiteY209" fmla="*/ 2035583 h 2323145"/>
              <a:gd name="connsiteX210" fmla="*/ 2285481 w 11269336"/>
              <a:gd name="connsiteY210" fmla="*/ 2045197 h 2323145"/>
              <a:gd name="connsiteX211" fmla="*/ 2273666 w 11269336"/>
              <a:gd name="connsiteY211" fmla="*/ 2048710 h 2323145"/>
              <a:gd name="connsiteX212" fmla="*/ 2270719 w 11269336"/>
              <a:gd name="connsiteY212" fmla="*/ 2052702 h 2323145"/>
              <a:gd name="connsiteX213" fmla="*/ 2253080 w 11269336"/>
              <a:gd name="connsiteY213" fmla="*/ 2056363 h 2323145"/>
              <a:gd name="connsiteX214" fmla="*/ 2250906 w 11269336"/>
              <a:gd name="connsiteY214" fmla="*/ 2055654 h 2323145"/>
              <a:gd name="connsiteX215" fmla="*/ 2236905 w 11269336"/>
              <a:gd name="connsiteY215" fmla="*/ 2062882 h 2323145"/>
              <a:gd name="connsiteX216" fmla="*/ 2225830 w 11269336"/>
              <a:gd name="connsiteY216" fmla="*/ 2074027 h 2323145"/>
              <a:gd name="connsiteX217" fmla="*/ 2073776 w 11269336"/>
              <a:gd name="connsiteY217" fmla="*/ 2089244 h 2323145"/>
              <a:gd name="connsiteX218" fmla="*/ 1948256 w 11269336"/>
              <a:gd name="connsiteY218" fmla="*/ 2146616 h 2323145"/>
              <a:gd name="connsiteX219" fmla="*/ 1865582 w 11269336"/>
              <a:gd name="connsiteY219" fmla="*/ 2153738 h 2323145"/>
              <a:gd name="connsiteX220" fmla="*/ 1835210 w 11269336"/>
              <a:gd name="connsiteY220" fmla="*/ 2134244 h 2323145"/>
              <a:gd name="connsiteX221" fmla="*/ 1632661 w 11269336"/>
              <a:gd name="connsiteY221" fmla="*/ 2173882 h 2323145"/>
              <a:gd name="connsiteX222" fmla="*/ 1579590 w 11269336"/>
              <a:gd name="connsiteY222" fmla="*/ 2173680 h 2323145"/>
              <a:gd name="connsiteX223" fmla="*/ 1535601 w 11269336"/>
              <a:gd name="connsiteY223" fmla="*/ 2194590 h 2323145"/>
              <a:gd name="connsiteX224" fmla="*/ 1515594 w 11269336"/>
              <a:gd name="connsiteY224" fmla="*/ 2189622 h 2323145"/>
              <a:gd name="connsiteX225" fmla="*/ 1512113 w 11269336"/>
              <a:gd name="connsiteY225" fmla="*/ 2188534 h 2323145"/>
              <a:gd name="connsiteX226" fmla="*/ 1498838 w 11269336"/>
              <a:gd name="connsiteY226" fmla="*/ 2189213 h 2323145"/>
              <a:gd name="connsiteX227" fmla="*/ 1494279 w 11269336"/>
              <a:gd name="connsiteY227" fmla="*/ 2183112 h 2323145"/>
              <a:gd name="connsiteX228" fmla="*/ 1473714 w 11269336"/>
              <a:gd name="connsiteY228" fmla="*/ 2179625 h 2323145"/>
              <a:gd name="connsiteX229" fmla="*/ 1449503 w 11269336"/>
              <a:gd name="connsiteY229" fmla="*/ 2182633 h 2323145"/>
              <a:gd name="connsiteX230" fmla="*/ 1266687 w 11269336"/>
              <a:gd name="connsiteY230" fmla="*/ 2212688 h 2323145"/>
              <a:gd name="connsiteX231" fmla="*/ 1239614 w 11269336"/>
              <a:gd name="connsiteY231" fmla="*/ 2209727 h 2323145"/>
              <a:gd name="connsiteX232" fmla="*/ 1202436 w 11269336"/>
              <a:gd name="connsiteY232" fmla="*/ 2209817 h 2323145"/>
              <a:gd name="connsiteX233" fmla="*/ 1136097 w 11269336"/>
              <a:gd name="connsiteY233" fmla="*/ 2205112 h 2323145"/>
              <a:gd name="connsiteX234" fmla="*/ 988232 w 11269336"/>
              <a:gd name="connsiteY234" fmla="*/ 2235635 h 2323145"/>
              <a:gd name="connsiteX235" fmla="*/ 981959 w 11269336"/>
              <a:gd name="connsiteY235" fmla="*/ 2231607 h 2323145"/>
              <a:gd name="connsiteX236" fmla="*/ 938600 w 11269336"/>
              <a:gd name="connsiteY236" fmla="*/ 2238113 h 2323145"/>
              <a:gd name="connsiteX237" fmla="*/ 791788 w 11269336"/>
              <a:gd name="connsiteY237" fmla="*/ 2293224 h 2323145"/>
              <a:gd name="connsiteX238" fmla="*/ 706914 w 11269336"/>
              <a:gd name="connsiteY238" fmla="*/ 2305046 h 2323145"/>
              <a:gd name="connsiteX239" fmla="*/ 675971 w 11269336"/>
              <a:gd name="connsiteY239" fmla="*/ 2304030 h 2323145"/>
              <a:gd name="connsiteX240" fmla="*/ 624180 w 11269336"/>
              <a:gd name="connsiteY240" fmla="*/ 2302650 h 2323145"/>
              <a:gd name="connsiteX241" fmla="*/ 583453 w 11269336"/>
              <a:gd name="connsiteY241" fmla="*/ 2288788 h 2323145"/>
              <a:gd name="connsiteX242" fmla="*/ 540946 w 11269336"/>
              <a:gd name="connsiteY242" fmla="*/ 2292721 h 2323145"/>
              <a:gd name="connsiteX243" fmla="*/ 533680 w 11269336"/>
              <a:gd name="connsiteY243" fmla="*/ 2310233 h 2323145"/>
              <a:gd name="connsiteX244" fmla="*/ 487366 w 11269336"/>
              <a:gd name="connsiteY244" fmla="*/ 2309053 h 2323145"/>
              <a:gd name="connsiteX245" fmla="*/ 416820 w 11269336"/>
              <a:gd name="connsiteY245" fmla="*/ 2305443 h 2323145"/>
              <a:gd name="connsiteX246" fmla="*/ 376805 w 11269336"/>
              <a:gd name="connsiteY246" fmla="*/ 2307647 h 2323145"/>
              <a:gd name="connsiteX247" fmla="*/ 266777 w 11269336"/>
              <a:gd name="connsiteY247" fmla="*/ 2309012 h 2323145"/>
              <a:gd name="connsiteX248" fmla="*/ 156013 w 11269336"/>
              <a:gd name="connsiteY248" fmla="*/ 2306832 h 2323145"/>
              <a:gd name="connsiteX249" fmla="*/ 87258 w 11269336"/>
              <a:gd name="connsiteY249" fmla="*/ 2285511 h 2323145"/>
              <a:gd name="connsiteX250" fmla="*/ 23798 w 11269336"/>
              <a:gd name="connsiteY250" fmla="*/ 2281822 h 2323145"/>
              <a:gd name="connsiteX251" fmla="*/ 0 w 11269336"/>
              <a:gd name="connsiteY251" fmla="*/ 2285369 h 2323145"/>
              <a:gd name="connsiteX252" fmla="*/ 0 w 11269336"/>
              <a:gd name="connsiteY25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05765 w 11269336"/>
              <a:gd name="connsiteY141" fmla="*/ 2199902 h 2323145"/>
              <a:gd name="connsiteX142" fmla="*/ 4401354 w 11269336"/>
              <a:gd name="connsiteY142" fmla="*/ 2194745 h 2323145"/>
              <a:gd name="connsiteX143" fmla="*/ 4366646 w 11269336"/>
              <a:gd name="connsiteY143" fmla="*/ 2198564 h 2323145"/>
              <a:gd name="connsiteX144" fmla="*/ 4354009 w 11269336"/>
              <a:gd name="connsiteY144" fmla="*/ 2204984 h 2323145"/>
              <a:gd name="connsiteX145" fmla="*/ 4348284 w 11269336"/>
              <a:gd name="connsiteY145" fmla="*/ 2205270 h 2323145"/>
              <a:gd name="connsiteX146" fmla="*/ 4333906 w 11269336"/>
              <a:gd name="connsiteY146" fmla="*/ 2205251 h 2323145"/>
              <a:gd name="connsiteX147" fmla="*/ 4308819 w 11269336"/>
              <a:gd name="connsiteY147" fmla="*/ 2203822 h 2323145"/>
              <a:gd name="connsiteX148" fmla="*/ 4301210 w 11269336"/>
              <a:gd name="connsiteY148" fmla="*/ 2204456 h 2323145"/>
              <a:gd name="connsiteX149" fmla="*/ 4283095 w 11269336"/>
              <a:gd name="connsiteY149" fmla="*/ 2198177 h 2323145"/>
              <a:gd name="connsiteX150" fmla="*/ 4250119 w 11269336"/>
              <a:gd name="connsiteY150" fmla="*/ 2196342 h 2323145"/>
              <a:gd name="connsiteX151" fmla="*/ 4189203 w 11269336"/>
              <a:gd name="connsiteY151" fmla="*/ 2178994 h 2323145"/>
              <a:gd name="connsiteX152" fmla="*/ 4154035 w 11269336"/>
              <a:gd name="connsiteY152" fmla="*/ 2171950 h 2323145"/>
              <a:gd name="connsiteX153" fmla="*/ 4129569 w 11269336"/>
              <a:gd name="connsiteY153" fmla="*/ 2163850 h 2323145"/>
              <a:gd name="connsiteX154" fmla="*/ 4061250 w 11269336"/>
              <a:gd name="connsiteY154" fmla="*/ 2159236 h 2323145"/>
              <a:gd name="connsiteX155" fmla="*/ 3945480 w 11269336"/>
              <a:gd name="connsiteY155" fmla="*/ 2158279 h 2323145"/>
              <a:gd name="connsiteX156" fmla="*/ 3921468 w 11269336"/>
              <a:gd name="connsiteY156" fmla="*/ 2156588 h 2323145"/>
              <a:gd name="connsiteX157" fmla="*/ 3903348 w 11269336"/>
              <a:gd name="connsiteY157" fmla="*/ 2149220 h 2323145"/>
              <a:gd name="connsiteX158" fmla="*/ 3901342 w 11269336"/>
              <a:gd name="connsiteY158" fmla="*/ 2142355 h 2323145"/>
              <a:gd name="connsiteX159" fmla="*/ 3888539 w 11269336"/>
              <a:gd name="connsiteY159" fmla="*/ 2140476 h 2323145"/>
              <a:gd name="connsiteX160" fmla="*/ 3885662 w 11269336"/>
              <a:gd name="connsiteY160" fmla="*/ 2138740 h 2323145"/>
              <a:gd name="connsiteX161" fmla="*/ 3868627 w 11269336"/>
              <a:gd name="connsiteY161" fmla="*/ 2130023 h 2323145"/>
              <a:gd name="connsiteX162" fmla="*/ 3819177 w 11269336"/>
              <a:gd name="connsiteY162" fmla="*/ 2142111 h 2323145"/>
              <a:gd name="connsiteX163" fmla="*/ 3769100 w 11269336"/>
              <a:gd name="connsiteY163" fmla="*/ 2131731 h 2323145"/>
              <a:gd name="connsiteX164" fmla="*/ 3562752 w 11269336"/>
              <a:gd name="connsiteY164" fmla="*/ 2131785 h 2323145"/>
              <a:gd name="connsiteX165" fmla="*/ 3541402 w 11269336"/>
              <a:gd name="connsiteY165" fmla="*/ 2106821 h 2323145"/>
              <a:gd name="connsiteX166" fmla="*/ 3365341 w 11269336"/>
              <a:gd name="connsiteY166" fmla="*/ 2077638 h 2323145"/>
              <a:gd name="connsiteX167" fmla="*/ 3170922 w 11269336"/>
              <a:gd name="connsiteY167" fmla="*/ 2115957 h 2323145"/>
              <a:gd name="connsiteX168" fmla="*/ 3156256 w 11269336"/>
              <a:gd name="connsiteY168" fmla="*/ 2124773 h 2323145"/>
              <a:gd name="connsiteX169" fmla="*/ 3140298 w 11269336"/>
              <a:gd name="connsiteY169" fmla="*/ 2129182 h 2323145"/>
              <a:gd name="connsiteX170" fmla="*/ 3138514 w 11269336"/>
              <a:gd name="connsiteY170" fmla="*/ 2128069 h 2323145"/>
              <a:gd name="connsiteX171" fmla="*/ 3120467 w 11269336"/>
              <a:gd name="connsiteY171" fmla="*/ 2128281 h 2323145"/>
              <a:gd name="connsiteX172" fmla="*/ 3116175 w 11269336"/>
              <a:gd name="connsiteY172" fmla="*/ 2131633 h 2323145"/>
              <a:gd name="connsiteX173" fmla="*/ 3103685 w 11269336"/>
              <a:gd name="connsiteY173" fmla="*/ 2132814 h 2323145"/>
              <a:gd name="connsiteX174" fmla="*/ 3078794 w 11269336"/>
              <a:gd name="connsiteY174" fmla="*/ 2137935 h 2323145"/>
              <a:gd name="connsiteX175" fmla="*/ 3074407 w 11269336"/>
              <a:gd name="connsiteY175" fmla="*/ 2136274 h 2323145"/>
              <a:gd name="connsiteX176" fmla="*/ 3037285 w 11269336"/>
              <a:gd name="connsiteY176" fmla="*/ 2139919 h 2323145"/>
              <a:gd name="connsiteX177" fmla="*/ 3036901 w 11269336"/>
              <a:gd name="connsiteY177" fmla="*/ 2138726 h 2323145"/>
              <a:gd name="connsiteX178" fmla="*/ 3026996 w 11269336"/>
              <a:gd name="connsiteY178" fmla="*/ 2134322 h 2323145"/>
              <a:gd name="connsiteX179" fmla="*/ 3007772 w 11269336"/>
              <a:gd name="connsiteY179" fmla="*/ 2128742 h 2323145"/>
              <a:gd name="connsiteX180" fmla="*/ 2965030 w 11269336"/>
              <a:gd name="connsiteY180" fmla="*/ 2100494 h 2323145"/>
              <a:gd name="connsiteX181" fmla="*/ 2926342 w 11269336"/>
              <a:gd name="connsiteY181" fmla="*/ 2104155 h 2323145"/>
              <a:gd name="connsiteX182" fmla="*/ 2918608 w 11269336"/>
              <a:gd name="connsiteY182" fmla="*/ 2104215 h 2323145"/>
              <a:gd name="connsiteX183" fmla="*/ 2918475 w 11269336"/>
              <a:gd name="connsiteY183" fmla="*/ 2103937 h 2323145"/>
              <a:gd name="connsiteX184" fmla="*/ 2910360 w 11269336"/>
              <a:gd name="connsiteY184" fmla="*/ 2103444 h 2323145"/>
              <a:gd name="connsiteX185" fmla="*/ 2904507 w 11269336"/>
              <a:gd name="connsiteY185" fmla="*/ 2104326 h 2323145"/>
              <a:gd name="connsiteX186" fmla="*/ 2889503 w 11269336"/>
              <a:gd name="connsiteY186" fmla="*/ 2104443 h 2323145"/>
              <a:gd name="connsiteX187" fmla="*/ 2884480 w 11269336"/>
              <a:gd name="connsiteY187" fmla="*/ 2102626 h 2323145"/>
              <a:gd name="connsiteX188" fmla="*/ 2882689 w 11269336"/>
              <a:gd name="connsiteY188" fmla="*/ 2099228 h 2323145"/>
              <a:gd name="connsiteX189" fmla="*/ 2881291 w 11269336"/>
              <a:gd name="connsiteY189" fmla="*/ 2099618 h 2323145"/>
              <a:gd name="connsiteX190" fmla="*/ 2853979 w 11269336"/>
              <a:gd name="connsiteY190" fmla="*/ 2090388 h 2323145"/>
              <a:gd name="connsiteX191" fmla="*/ 2791790 w 11269336"/>
              <a:gd name="connsiteY191" fmla="*/ 2080332 h 2323145"/>
              <a:gd name="connsiteX192" fmla="*/ 2755844 w 11269336"/>
              <a:gd name="connsiteY192" fmla="*/ 2078874 h 2323145"/>
              <a:gd name="connsiteX193" fmla="*/ 2657742 w 11269336"/>
              <a:gd name="connsiteY193" fmla="*/ 2070179 h 2323145"/>
              <a:gd name="connsiteX194" fmla="*/ 2559549 w 11269336"/>
              <a:gd name="connsiteY194" fmla="*/ 2057873 h 2323145"/>
              <a:gd name="connsiteX195" fmla="*/ 2512054 w 11269336"/>
              <a:gd name="connsiteY195" fmla="*/ 2031671 h 2323145"/>
              <a:gd name="connsiteX196" fmla="*/ 2506437 w 11269336"/>
              <a:gd name="connsiteY196" fmla="*/ 2030918 h 2323145"/>
              <a:gd name="connsiteX197" fmla="*/ 2491752 w 11269336"/>
              <a:gd name="connsiteY197" fmla="*/ 2033906 h 2323145"/>
              <a:gd name="connsiteX198" fmla="*/ 2486338 w 11269336"/>
              <a:gd name="connsiteY198" fmla="*/ 2035862 h 2323145"/>
              <a:gd name="connsiteX199" fmla="*/ 2478186 w 11269336"/>
              <a:gd name="connsiteY199" fmla="*/ 2036953 h 2323145"/>
              <a:gd name="connsiteX200" fmla="*/ 2477950 w 11269336"/>
              <a:gd name="connsiteY200" fmla="*/ 2036715 h 2323145"/>
              <a:gd name="connsiteX201" fmla="*/ 2470381 w 11269336"/>
              <a:gd name="connsiteY201" fmla="*/ 2038256 h 2323145"/>
              <a:gd name="connsiteX202" fmla="*/ 2433781 w 11269336"/>
              <a:gd name="connsiteY202" fmla="*/ 2049140 h 2323145"/>
              <a:gd name="connsiteX203" fmla="*/ 2381172 w 11269336"/>
              <a:gd name="connsiteY203" fmla="*/ 2030645 h 2323145"/>
              <a:gd name="connsiteX204" fmla="*/ 2360198 w 11269336"/>
              <a:gd name="connsiteY204" fmla="*/ 2029059 h 2323145"/>
              <a:gd name="connsiteX205" fmla="*/ 2348815 w 11269336"/>
              <a:gd name="connsiteY205" fmla="*/ 2026798 h 2323145"/>
              <a:gd name="connsiteX206" fmla="*/ 2347988 w 11269336"/>
              <a:gd name="connsiteY206" fmla="*/ 2025745 h 2323145"/>
              <a:gd name="connsiteX207" fmla="*/ 2312920 w 11269336"/>
              <a:gd name="connsiteY207" fmla="*/ 2036311 h 2323145"/>
              <a:gd name="connsiteX208" fmla="*/ 2307986 w 11269336"/>
              <a:gd name="connsiteY208" fmla="*/ 2035583 h 2323145"/>
              <a:gd name="connsiteX209" fmla="*/ 2285481 w 11269336"/>
              <a:gd name="connsiteY209" fmla="*/ 2045197 h 2323145"/>
              <a:gd name="connsiteX210" fmla="*/ 2273666 w 11269336"/>
              <a:gd name="connsiteY210" fmla="*/ 2048710 h 2323145"/>
              <a:gd name="connsiteX211" fmla="*/ 2270719 w 11269336"/>
              <a:gd name="connsiteY211" fmla="*/ 2052702 h 2323145"/>
              <a:gd name="connsiteX212" fmla="*/ 2253080 w 11269336"/>
              <a:gd name="connsiteY212" fmla="*/ 2056363 h 2323145"/>
              <a:gd name="connsiteX213" fmla="*/ 2250906 w 11269336"/>
              <a:gd name="connsiteY213" fmla="*/ 2055654 h 2323145"/>
              <a:gd name="connsiteX214" fmla="*/ 2236905 w 11269336"/>
              <a:gd name="connsiteY214" fmla="*/ 2062882 h 2323145"/>
              <a:gd name="connsiteX215" fmla="*/ 2225830 w 11269336"/>
              <a:gd name="connsiteY215" fmla="*/ 2074027 h 2323145"/>
              <a:gd name="connsiteX216" fmla="*/ 2073776 w 11269336"/>
              <a:gd name="connsiteY216" fmla="*/ 2089244 h 2323145"/>
              <a:gd name="connsiteX217" fmla="*/ 1948256 w 11269336"/>
              <a:gd name="connsiteY217" fmla="*/ 2146616 h 2323145"/>
              <a:gd name="connsiteX218" fmla="*/ 1865582 w 11269336"/>
              <a:gd name="connsiteY218" fmla="*/ 2153738 h 2323145"/>
              <a:gd name="connsiteX219" fmla="*/ 1835210 w 11269336"/>
              <a:gd name="connsiteY219" fmla="*/ 2134244 h 2323145"/>
              <a:gd name="connsiteX220" fmla="*/ 1632661 w 11269336"/>
              <a:gd name="connsiteY220" fmla="*/ 2173882 h 2323145"/>
              <a:gd name="connsiteX221" fmla="*/ 1579590 w 11269336"/>
              <a:gd name="connsiteY221" fmla="*/ 2173680 h 2323145"/>
              <a:gd name="connsiteX222" fmla="*/ 1535601 w 11269336"/>
              <a:gd name="connsiteY222" fmla="*/ 2194590 h 2323145"/>
              <a:gd name="connsiteX223" fmla="*/ 1515594 w 11269336"/>
              <a:gd name="connsiteY223" fmla="*/ 2189622 h 2323145"/>
              <a:gd name="connsiteX224" fmla="*/ 1512113 w 11269336"/>
              <a:gd name="connsiteY224" fmla="*/ 2188534 h 2323145"/>
              <a:gd name="connsiteX225" fmla="*/ 1498838 w 11269336"/>
              <a:gd name="connsiteY225" fmla="*/ 2189213 h 2323145"/>
              <a:gd name="connsiteX226" fmla="*/ 1494279 w 11269336"/>
              <a:gd name="connsiteY226" fmla="*/ 2183112 h 2323145"/>
              <a:gd name="connsiteX227" fmla="*/ 1473714 w 11269336"/>
              <a:gd name="connsiteY227" fmla="*/ 2179625 h 2323145"/>
              <a:gd name="connsiteX228" fmla="*/ 1449503 w 11269336"/>
              <a:gd name="connsiteY228" fmla="*/ 2182633 h 2323145"/>
              <a:gd name="connsiteX229" fmla="*/ 1266687 w 11269336"/>
              <a:gd name="connsiteY229" fmla="*/ 2212688 h 2323145"/>
              <a:gd name="connsiteX230" fmla="*/ 1239614 w 11269336"/>
              <a:gd name="connsiteY230" fmla="*/ 2209727 h 2323145"/>
              <a:gd name="connsiteX231" fmla="*/ 1202436 w 11269336"/>
              <a:gd name="connsiteY231" fmla="*/ 2209817 h 2323145"/>
              <a:gd name="connsiteX232" fmla="*/ 1136097 w 11269336"/>
              <a:gd name="connsiteY232" fmla="*/ 2205112 h 2323145"/>
              <a:gd name="connsiteX233" fmla="*/ 988232 w 11269336"/>
              <a:gd name="connsiteY233" fmla="*/ 2235635 h 2323145"/>
              <a:gd name="connsiteX234" fmla="*/ 981959 w 11269336"/>
              <a:gd name="connsiteY234" fmla="*/ 2231607 h 2323145"/>
              <a:gd name="connsiteX235" fmla="*/ 938600 w 11269336"/>
              <a:gd name="connsiteY235" fmla="*/ 2238113 h 2323145"/>
              <a:gd name="connsiteX236" fmla="*/ 791788 w 11269336"/>
              <a:gd name="connsiteY236" fmla="*/ 2293224 h 2323145"/>
              <a:gd name="connsiteX237" fmla="*/ 706914 w 11269336"/>
              <a:gd name="connsiteY237" fmla="*/ 2305046 h 2323145"/>
              <a:gd name="connsiteX238" fmla="*/ 675971 w 11269336"/>
              <a:gd name="connsiteY238" fmla="*/ 2304030 h 2323145"/>
              <a:gd name="connsiteX239" fmla="*/ 624180 w 11269336"/>
              <a:gd name="connsiteY239" fmla="*/ 2302650 h 2323145"/>
              <a:gd name="connsiteX240" fmla="*/ 583453 w 11269336"/>
              <a:gd name="connsiteY240" fmla="*/ 2288788 h 2323145"/>
              <a:gd name="connsiteX241" fmla="*/ 540946 w 11269336"/>
              <a:gd name="connsiteY241" fmla="*/ 2292721 h 2323145"/>
              <a:gd name="connsiteX242" fmla="*/ 533680 w 11269336"/>
              <a:gd name="connsiteY242" fmla="*/ 2310233 h 2323145"/>
              <a:gd name="connsiteX243" fmla="*/ 487366 w 11269336"/>
              <a:gd name="connsiteY243" fmla="*/ 2309053 h 2323145"/>
              <a:gd name="connsiteX244" fmla="*/ 416820 w 11269336"/>
              <a:gd name="connsiteY244" fmla="*/ 2305443 h 2323145"/>
              <a:gd name="connsiteX245" fmla="*/ 376805 w 11269336"/>
              <a:gd name="connsiteY245" fmla="*/ 2307647 h 2323145"/>
              <a:gd name="connsiteX246" fmla="*/ 266777 w 11269336"/>
              <a:gd name="connsiteY246" fmla="*/ 2309012 h 2323145"/>
              <a:gd name="connsiteX247" fmla="*/ 156013 w 11269336"/>
              <a:gd name="connsiteY247" fmla="*/ 2306832 h 2323145"/>
              <a:gd name="connsiteX248" fmla="*/ 87258 w 11269336"/>
              <a:gd name="connsiteY248" fmla="*/ 2285511 h 2323145"/>
              <a:gd name="connsiteX249" fmla="*/ 23798 w 11269336"/>
              <a:gd name="connsiteY249" fmla="*/ 2281822 h 2323145"/>
              <a:gd name="connsiteX250" fmla="*/ 0 w 11269336"/>
              <a:gd name="connsiteY250" fmla="*/ 2285369 h 2323145"/>
              <a:gd name="connsiteX251" fmla="*/ 0 w 11269336"/>
              <a:gd name="connsiteY251" fmla="*/ 0 h 2323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</a:cxnLst>
            <a:rect l="l" t="t" r="r" b="b"/>
            <a:pathLst>
              <a:path w="11269336" h="2323145">
                <a:moveTo>
                  <a:pt x="0" y="0"/>
                </a:moveTo>
                <a:lnTo>
                  <a:pt x="11269336" y="0"/>
                </a:lnTo>
                <a:lnTo>
                  <a:pt x="11268645" y="511"/>
                </a:lnTo>
                <a:cubicBezTo>
                  <a:pt x="11257520" y="14091"/>
                  <a:pt x="11248967" y="32073"/>
                  <a:pt x="11230739" y="37096"/>
                </a:cubicBezTo>
                <a:cubicBezTo>
                  <a:pt x="11194283" y="47141"/>
                  <a:pt x="11124351" y="55013"/>
                  <a:pt x="11082485" y="78590"/>
                </a:cubicBezTo>
                <a:cubicBezTo>
                  <a:pt x="11064655" y="69818"/>
                  <a:pt x="11049588" y="97621"/>
                  <a:pt x="11031776" y="79197"/>
                </a:cubicBezTo>
                <a:cubicBezTo>
                  <a:pt x="11016683" y="85023"/>
                  <a:pt x="11009945" y="92832"/>
                  <a:pt x="10995894" y="83459"/>
                </a:cubicBezTo>
                <a:cubicBezTo>
                  <a:pt x="10971843" y="134740"/>
                  <a:pt x="10888992" y="106042"/>
                  <a:pt x="10861177" y="147419"/>
                </a:cubicBezTo>
                <a:cubicBezTo>
                  <a:pt x="10850370" y="129415"/>
                  <a:pt x="10807086" y="138624"/>
                  <a:pt x="10782732" y="135645"/>
                </a:cubicBezTo>
                <a:cubicBezTo>
                  <a:pt x="10869014" y="196205"/>
                  <a:pt x="10693356" y="147304"/>
                  <a:pt x="10660773" y="179312"/>
                </a:cubicBezTo>
                <a:cubicBezTo>
                  <a:pt x="10667385" y="121467"/>
                  <a:pt x="10595265" y="182241"/>
                  <a:pt x="10564442" y="160738"/>
                </a:cubicBezTo>
                <a:cubicBezTo>
                  <a:pt x="10544419" y="190949"/>
                  <a:pt x="10518436" y="167191"/>
                  <a:pt x="10490200" y="183533"/>
                </a:cubicBezTo>
                <a:cubicBezTo>
                  <a:pt x="10423905" y="202688"/>
                  <a:pt x="10362764" y="244779"/>
                  <a:pt x="10271351" y="243104"/>
                </a:cubicBezTo>
                <a:cubicBezTo>
                  <a:pt x="10247818" y="329775"/>
                  <a:pt x="10135674" y="303068"/>
                  <a:pt x="10061033" y="364937"/>
                </a:cubicBezTo>
                <a:cubicBezTo>
                  <a:pt x="10014289" y="383940"/>
                  <a:pt x="9930032" y="360289"/>
                  <a:pt x="9921770" y="406154"/>
                </a:cubicBezTo>
                <a:cubicBezTo>
                  <a:pt x="9894276" y="384665"/>
                  <a:pt x="9881945" y="430851"/>
                  <a:pt x="9858388" y="439489"/>
                </a:cubicBezTo>
                <a:cubicBezTo>
                  <a:pt x="9835642" y="426888"/>
                  <a:pt x="9828901" y="443125"/>
                  <a:pt x="9811914" y="449865"/>
                </a:cubicBezTo>
                <a:cubicBezTo>
                  <a:pt x="9801869" y="441287"/>
                  <a:pt x="9787055" y="444835"/>
                  <a:pt x="9784394" y="457816"/>
                </a:cubicBezTo>
                <a:cubicBezTo>
                  <a:pt x="9797169" y="483924"/>
                  <a:pt x="9656844" y="450179"/>
                  <a:pt x="9656836" y="469967"/>
                </a:cubicBezTo>
                <a:cubicBezTo>
                  <a:pt x="9589537" y="485301"/>
                  <a:pt x="9662097" y="527310"/>
                  <a:pt x="9561575" y="559978"/>
                </a:cubicBezTo>
                <a:cubicBezTo>
                  <a:pt x="9479149" y="599104"/>
                  <a:pt x="9215234" y="670585"/>
                  <a:pt x="9162278" y="704724"/>
                </a:cubicBezTo>
                <a:cubicBezTo>
                  <a:pt x="9173017" y="730567"/>
                  <a:pt x="9063215" y="727685"/>
                  <a:pt x="9062863" y="754656"/>
                </a:cubicBezTo>
                <a:cubicBezTo>
                  <a:pt x="9021608" y="774940"/>
                  <a:pt x="8924639" y="816390"/>
                  <a:pt x="8914746" y="826428"/>
                </a:cubicBezTo>
                <a:lnTo>
                  <a:pt x="8917778" y="835198"/>
                </a:lnTo>
                <a:lnTo>
                  <a:pt x="8905560" y="838358"/>
                </a:lnTo>
                <a:lnTo>
                  <a:pt x="8897564" y="834287"/>
                </a:lnTo>
                <a:lnTo>
                  <a:pt x="8878040" y="844150"/>
                </a:lnTo>
                <a:cubicBezTo>
                  <a:pt x="8861112" y="848992"/>
                  <a:pt x="8812843" y="856499"/>
                  <a:pt x="8795998" y="863337"/>
                </a:cubicBezTo>
                <a:cubicBezTo>
                  <a:pt x="8792888" y="873975"/>
                  <a:pt x="8786153" y="880792"/>
                  <a:pt x="8776970" y="885177"/>
                </a:cubicBezTo>
                <a:lnTo>
                  <a:pt x="8755719" y="889754"/>
                </a:lnTo>
                <a:lnTo>
                  <a:pt x="8743257" y="904723"/>
                </a:lnTo>
                <a:cubicBezTo>
                  <a:pt x="8737642" y="908108"/>
                  <a:pt x="8730651" y="908759"/>
                  <a:pt x="8721366" y="904711"/>
                </a:cubicBezTo>
                <a:cubicBezTo>
                  <a:pt x="8711895" y="915873"/>
                  <a:pt x="8676250" y="900745"/>
                  <a:pt x="8678353" y="926318"/>
                </a:cubicBezTo>
                <a:cubicBezTo>
                  <a:pt x="8658506" y="928813"/>
                  <a:pt x="8647569" y="933735"/>
                  <a:pt x="8636849" y="937900"/>
                </a:cubicBezTo>
                <a:lnTo>
                  <a:pt x="8620213" y="943068"/>
                </a:lnTo>
                <a:lnTo>
                  <a:pt x="8612581" y="952695"/>
                </a:lnTo>
                <a:cubicBezTo>
                  <a:pt x="8605836" y="959769"/>
                  <a:pt x="8598255" y="964412"/>
                  <a:pt x="8589038" y="963892"/>
                </a:cubicBezTo>
                <a:lnTo>
                  <a:pt x="8579950" y="960899"/>
                </a:lnTo>
                <a:cubicBezTo>
                  <a:pt x="8579740" y="962476"/>
                  <a:pt x="8579529" y="964053"/>
                  <a:pt x="8579319" y="965630"/>
                </a:cubicBezTo>
                <a:cubicBezTo>
                  <a:pt x="8579138" y="972972"/>
                  <a:pt x="8576531" y="980010"/>
                  <a:pt x="8547429" y="984506"/>
                </a:cubicBezTo>
                <a:cubicBezTo>
                  <a:pt x="8529238" y="1001725"/>
                  <a:pt x="8505565" y="1015840"/>
                  <a:pt x="8478704" y="1025490"/>
                </a:cubicBezTo>
                <a:cubicBezTo>
                  <a:pt x="8473109" y="1019545"/>
                  <a:pt x="8465819" y="1032194"/>
                  <a:pt x="8461421" y="1035512"/>
                </a:cubicBezTo>
                <a:cubicBezTo>
                  <a:pt x="8459739" y="1031087"/>
                  <a:pt x="8447663" y="1032074"/>
                  <a:pt x="8445003" y="1036851"/>
                </a:cubicBezTo>
                <a:cubicBezTo>
                  <a:pt x="8366593" y="1075951"/>
                  <a:pt x="8398773" y="1021402"/>
                  <a:pt x="8357350" y="1060213"/>
                </a:cubicBezTo>
                <a:cubicBezTo>
                  <a:pt x="8349366" y="1063843"/>
                  <a:pt x="8342208" y="1063367"/>
                  <a:pt x="8335565" y="1061151"/>
                </a:cubicBezTo>
                <a:lnTo>
                  <a:pt x="8325267" y="1055919"/>
                </a:lnTo>
                <a:lnTo>
                  <a:pt x="8293586" y="1076144"/>
                </a:lnTo>
                <a:cubicBezTo>
                  <a:pt x="8277595" y="1084193"/>
                  <a:pt x="8260401" y="1090863"/>
                  <a:pt x="8242405" y="1095960"/>
                </a:cubicBezTo>
                <a:cubicBezTo>
                  <a:pt x="8226373" y="1101227"/>
                  <a:pt x="8224213" y="1102052"/>
                  <a:pt x="8197391" y="1107746"/>
                </a:cubicBezTo>
                <a:cubicBezTo>
                  <a:pt x="8090266" y="1152133"/>
                  <a:pt x="8141491" y="1082372"/>
                  <a:pt x="8081474" y="1130125"/>
                </a:cubicBezTo>
                <a:cubicBezTo>
                  <a:pt x="8070634" y="1134173"/>
                  <a:pt x="8061619" y="1132810"/>
                  <a:pt x="8053585" y="1129169"/>
                </a:cubicBezTo>
                <a:lnTo>
                  <a:pt x="8038422" y="1119092"/>
                </a:lnTo>
                <a:lnTo>
                  <a:pt x="8029450" y="1125592"/>
                </a:lnTo>
                <a:cubicBezTo>
                  <a:pt x="7992226" y="1133484"/>
                  <a:pt x="7978616" y="1122765"/>
                  <a:pt x="7959552" y="1140188"/>
                </a:cubicBezTo>
                <a:cubicBezTo>
                  <a:pt x="7922008" y="1119572"/>
                  <a:pt x="7937737" y="1141786"/>
                  <a:pt x="7914188" y="1150862"/>
                </a:cubicBezTo>
                <a:cubicBezTo>
                  <a:pt x="7896037" y="1160155"/>
                  <a:pt x="7933463" y="1163411"/>
                  <a:pt x="7914918" y="1168758"/>
                </a:cubicBezTo>
                <a:cubicBezTo>
                  <a:pt x="7893102" y="1165887"/>
                  <a:pt x="7898453" y="1187420"/>
                  <a:pt x="7875510" y="1183153"/>
                </a:cubicBezTo>
                <a:cubicBezTo>
                  <a:pt x="7877354" y="1165743"/>
                  <a:pt x="7834286" y="1194789"/>
                  <a:pt x="7829932" y="1180782"/>
                </a:cubicBezTo>
                <a:cubicBezTo>
                  <a:pt x="7816047" y="1204874"/>
                  <a:pt x="7801901" y="1181513"/>
                  <a:pt x="7779182" y="1192665"/>
                </a:cubicBezTo>
                <a:cubicBezTo>
                  <a:pt x="7769446" y="1202686"/>
                  <a:pt x="7761564" y="1205661"/>
                  <a:pt x="7748774" y="1199586"/>
                </a:cubicBezTo>
                <a:cubicBezTo>
                  <a:pt x="7704339" y="1247771"/>
                  <a:pt x="7717626" y="1207638"/>
                  <a:pt x="7671846" y="1231966"/>
                </a:cubicBezTo>
                <a:cubicBezTo>
                  <a:pt x="7632956" y="1255682"/>
                  <a:pt x="7587383" y="1275180"/>
                  <a:pt x="7554146" y="1319748"/>
                </a:cubicBezTo>
                <a:cubicBezTo>
                  <a:pt x="7548775" y="1331557"/>
                  <a:pt x="7531272" y="1339155"/>
                  <a:pt x="7515052" y="1336718"/>
                </a:cubicBezTo>
                <a:cubicBezTo>
                  <a:pt x="7512260" y="1336298"/>
                  <a:pt x="7509613" y="1335590"/>
                  <a:pt x="7507193" y="1334617"/>
                </a:cubicBezTo>
                <a:cubicBezTo>
                  <a:pt x="7488273" y="1365207"/>
                  <a:pt x="7468925" y="1356298"/>
                  <a:pt x="7461694" y="1375866"/>
                </a:cubicBezTo>
                <a:cubicBezTo>
                  <a:pt x="7422434" y="1391917"/>
                  <a:pt x="7384603" y="1382819"/>
                  <a:pt x="7377571" y="1400128"/>
                </a:cubicBezTo>
                <a:cubicBezTo>
                  <a:pt x="7356236" y="1403926"/>
                  <a:pt x="7322509" y="1393138"/>
                  <a:pt x="7311261" y="1412652"/>
                </a:cubicBezTo>
                <a:cubicBezTo>
                  <a:pt x="7305349" y="1400071"/>
                  <a:pt x="7289966" y="1428039"/>
                  <a:pt x="7275307" y="1422171"/>
                </a:cubicBezTo>
                <a:cubicBezTo>
                  <a:pt x="7264529" y="1416601"/>
                  <a:pt x="7257348" y="1423786"/>
                  <a:pt x="7247783" y="1426330"/>
                </a:cubicBezTo>
                <a:cubicBezTo>
                  <a:pt x="7233839" y="1423056"/>
                  <a:pt x="7194363" y="1442037"/>
                  <a:pt x="7185047" y="1451812"/>
                </a:cubicBezTo>
                <a:cubicBezTo>
                  <a:pt x="7164447" y="1483396"/>
                  <a:pt x="7101577" y="1475742"/>
                  <a:pt x="7084117" y="1500281"/>
                </a:cubicBezTo>
                <a:cubicBezTo>
                  <a:pt x="7076899" y="1504821"/>
                  <a:pt x="7069494" y="1507565"/>
                  <a:pt x="7062011" y="1509183"/>
                </a:cubicBezTo>
                <a:lnTo>
                  <a:pt x="7040555" y="1511207"/>
                </a:lnTo>
                <a:lnTo>
                  <a:pt x="7033438" y="1506772"/>
                </a:lnTo>
                <a:lnTo>
                  <a:pt x="7020886" y="1510764"/>
                </a:lnTo>
                <a:lnTo>
                  <a:pt x="7017033" y="1510650"/>
                </a:lnTo>
                <a:lnTo>
                  <a:pt x="6995460" y="1511173"/>
                </a:lnTo>
                <a:cubicBezTo>
                  <a:pt x="7010208" y="1537643"/>
                  <a:pt x="6938512" y="1522467"/>
                  <a:pt x="6962144" y="1541508"/>
                </a:cubicBezTo>
                <a:cubicBezTo>
                  <a:pt x="6926351" y="1550586"/>
                  <a:pt x="6958236" y="1566326"/>
                  <a:pt x="6910674" y="1554793"/>
                </a:cubicBezTo>
                <a:cubicBezTo>
                  <a:pt x="6859225" y="1589274"/>
                  <a:pt x="6769015" y="1598548"/>
                  <a:pt x="6732152" y="1642538"/>
                </a:cubicBezTo>
                <a:cubicBezTo>
                  <a:pt x="6734901" y="1628031"/>
                  <a:pt x="6709146" y="1622413"/>
                  <a:pt x="6694106" y="1632377"/>
                </a:cubicBezTo>
                <a:cubicBezTo>
                  <a:pt x="6702628" y="1575914"/>
                  <a:pt x="6638899" y="1692862"/>
                  <a:pt x="6617223" y="1659889"/>
                </a:cubicBezTo>
                <a:cubicBezTo>
                  <a:pt x="6623246" y="1693349"/>
                  <a:pt x="6561228" y="1764690"/>
                  <a:pt x="6521138" y="1744340"/>
                </a:cubicBezTo>
                <a:cubicBezTo>
                  <a:pt x="6469831" y="1761656"/>
                  <a:pt x="6438109" y="1796731"/>
                  <a:pt x="6380677" y="1796883"/>
                </a:cubicBezTo>
                <a:cubicBezTo>
                  <a:pt x="6379865" y="1801686"/>
                  <a:pt x="6377810" y="1805986"/>
                  <a:pt x="6374897" y="1809910"/>
                </a:cubicBezTo>
                <a:lnTo>
                  <a:pt x="6364545" y="1820090"/>
                </a:lnTo>
                <a:lnTo>
                  <a:pt x="6362126" y="1819991"/>
                </a:lnTo>
                <a:cubicBezTo>
                  <a:pt x="6353055" y="1821720"/>
                  <a:pt x="6348796" y="1824537"/>
                  <a:pt x="6346673" y="1827824"/>
                </a:cubicBezTo>
                <a:lnTo>
                  <a:pt x="6345588" y="1832232"/>
                </a:lnTo>
                <a:lnTo>
                  <a:pt x="6335708" y="1838451"/>
                </a:lnTo>
                <a:lnTo>
                  <a:pt x="6318182" y="1852975"/>
                </a:lnTo>
                <a:lnTo>
                  <a:pt x="6313084" y="1853561"/>
                </a:lnTo>
                <a:lnTo>
                  <a:pt x="6283816" y="1872148"/>
                </a:lnTo>
                <a:lnTo>
                  <a:pt x="6282550" y="1871392"/>
                </a:lnTo>
                <a:cubicBezTo>
                  <a:pt x="6279041" y="1870121"/>
                  <a:pt x="6275192" y="1869982"/>
                  <a:pt x="6270527" y="1872208"/>
                </a:cubicBezTo>
                <a:cubicBezTo>
                  <a:pt x="6265029" y="1853962"/>
                  <a:pt x="6262790" y="1867903"/>
                  <a:pt x="6249518" y="1876079"/>
                </a:cubicBezTo>
                <a:cubicBezTo>
                  <a:pt x="6238019" y="1849564"/>
                  <a:pt x="6207959" y="1881750"/>
                  <a:pt x="6190386" y="1872478"/>
                </a:cubicBezTo>
                <a:cubicBezTo>
                  <a:pt x="6180893" y="1879083"/>
                  <a:pt x="6170646" y="1885584"/>
                  <a:pt x="6159777" y="1891745"/>
                </a:cubicBezTo>
                <a:lnTo>
                  <a:pt x="6153131" y="1895079"/>
                </a:lnTo>
                <a:lnTo>
                  <a:pt x="6152798" y="1894920"/>
                </a:lnTo>
                <a:cubicBezTo>
                  <a:pt x="6150925" y="1895166"/>
                  <a:pt x="6148578" y="1896082"/>
                  <a:pt x="6145388" y="1897990"/>
                </a:cubicBezTo>
                <a:lnTo>
                  <a:pt x="6141014" y="1901155"/>
                </a:lnTo>
                <a:lnTo>
                  <a:pt x="6128122" y="1907623"/>
                </a:lnTo>
                <a:lnTo>
                  <a:pt x="6122351" y="1908359"/>
                </a:lnTo>
                <a:cubicBezTo>
                  <a:pt x="6099508" y="1905910"/>
                  <a:pt x="6088334" y="1869006"/>
                  <a:pt x="6064750" y="1896394"/>
                </a:cubicBezTo>
                <a:cubicBezTo>
                  <a:pt x="6025977" y="1903785"/>
                  <a:pt x="5997095" y="1889190"/>
                  <a:pt x="5964230" y="1910038"/>
                </a:cubicBezTo>
                <a:cubicBezTo>
                  <a:pt x="5927910" y="1916874"/>
                  <a:pt x="5894873" y="1914928"/>
                  <a:pt x="5865399" y="1926966"/>
                </a:cubicBezTo>
                <a:cubicBezTo>
                  <a:pt x="5851644" y="1923038"/>
                  <a:pt x="5839380" y="1922808"/>
                  <a:pt x="5829951" y="1934755"/>
                </a:cubicBezTo>
                <a:cubicBezTo>
                  <a:pt x="5795498" y="1938369"/>
                  <a:pt x="5784532" y="1926246"/>
                  <a:pt x="5765285" y="1941322"/>
                </a:cubicBezTo>
                <a:cubicBezTo>
                  <a:pt x="5741789" y="1922874"/>
                  <a:pt x="5742385" y="1931607"/>
                  <a:pt x="5734750" y="1939793"/>
                </a:cubicBezTo>
                <a:lnTo>
                  <a:pt x="5733569" y="1940505"/>
                </a:lnTo>
                <a:lnTo>
                  <a:pt x="5730329" y="1937845"/>
                </a:lnTo>
                <a:lnTo>
                  <a:pt x="5724661" y="1937455"/>
                </a:lnTo>
                <a:lnTo>
                  <a:pt x="5710186" y="1941370"/>
                </a:lnTo>
                <a:lnTo>
                  <a:pt x="5704910" y="1943663"/>
                </a:lnTo>
                <a:cubicBezTo>
                  <a:pt x="5701213" y="1944937"/>
                  <a:pt x="5698678" y="1945391"/>
                  <a:pt x="5696836" y="1945271"/>
                </a:cubicBezTo>
                <a:lnTo>
                  <a:pt x="5696583" y="1945050"/>
                </a:lnTo>
                <a:lnTo>
                  <a:pt x="5689123" y="1947067"/>
                </a:lnTo>
                <a:cubicBezTo>
                  <a:pt x="5676655" y="1951072"/>
                  <a:pt x="5664639" y="1955533"/>
                  <a:pt x="5653291" y="1960245"/>
                </a:cubicBezTo>
                <a:cubicBezTo>
                  <a:pt x="5640346" y="1947636"/>
                  <a:pt x="5600180" y="1973739"/>
                  <a:pt x="5599385" y="1945198"/>
                </a:cubicBezTo>
                <a:cubicBezTo>
                  <a:pt x="5583913" y="1950736"/>
                  <a:pt x="5576590" y="1964134"/>
                  <a:pt x="5578300" y="1944963"/>
                </a:cubicBezTo>
                <a:cubicBezTo>
                  <a:pt x="5573104" y="1946266"/>
                  <a:pt x="5569560" y="1945382"/>
                  <a:pt x="5566758" y="1943441"/>
                </a:cubicBezTo>
                <a:lnTo>
                  <a:pt x="5565857" y="1942445"/>
                </a:lnTo>
                <a:lnTo>
                  <a:pt x="5531534" y="1955208"/>
                </a:lnTo>
                <a:lnTo>
                  <a:pt x="5526552" y="1954799"/>
                </a:lnTo>
                <a:lnTo>
                  <a:pt x="5504723" y="1965811"/>
                </a:lnTo>
                <a:lnTo>
                  <a:pt x="5493156" y="1970063"/>
                </a:lnTo>
                <a:lnTo>
                  <a:pt x="5490486" y="1974227"/>
                </a:lnTo>
                <a:cubicBezTo>
                  <a:pt x="5487271" y="1977077"/>
                  <a:pt x="5482233" y="1979045"/>
                  <a:pt x="5473107" y="1979001"/>
                </a:cubicBezTo>
                <a:lnTo>
                  <a:pt x="5470885" y="1978432"/>
                </a:lnTo>
                <a:lnTo>
                  <a:pt x="5457393" y="1986525"/>
                </a:lnTo>
                <a:cubicBezTo>
                  <a:pt x="5453194" y="1989853"/>
                  <a:pt x="5449663" y="1993721"/>
                  <a:pt x="5447102" y="1998329"/>
                </a:cubicBezTo>
                <a:cubicBezTo>
                  <a:pt x="5386283" y="2017364"/>
                  <a:pt x="5223545" y="2015483"/>
                  <a:pt x="5159151" y="2029640"/>
                </a:cubicBezTo>
                <a:cubicBezTo>
                  <a:pt x="5141359" y="2036610"/>
                  <a:pt x="5090827" y="2076822"/>
                  <a:pt x="5098838" y="2062961"/>
                </a:cubicBezTo>
                <a:cubicBezTo>
                  <a:pt x="5047883" y="2099457"/>
                  <a:pt x="4922007" y="2111466"/>
                  <a:pt x="4860988" y="2135698"/>
                </a:cubicBezTo>
                <a:cubicBezTo>
                  <a:pt x="4805413" y="2152292"/>
                  <a:pt x="4784714" y="2158665"/>
                  <a:pt x="4765388" y="2162525"/>
                </a:cubicBezTo>
                <a:cubicBezTo>
                  <a:pt x="4758560" y="2161978"/>
                  <a:pt x="4751823" y="2160531"/>
                  <a:pt x="4745033" y="2158859"/>
                </a:cubicBezTo>
                <a:lnTo>
                  <a:pt x="4741475" y="2157998"/>
                </a:lnTo>
                <a:lnTo>
                  <a:pt x="4728247" y="2159526"/>
                </a:lnTo>
                <a:lnTo>
                  <a:pt x="4723263" y="2153742"/>
                </a:lnTo>
                <a:lnTo>
                  <a:pt x="4593061" y="2171597"/>
                </a:lnTo>
                <a:lnTo>
                  <a:pt x="4405765" y="2199902"/>
                </a:lnTo>
                <a:cubicBezTo>
                  <a:pt x="4403942" y="2198353"/>
                  <a:pt x="4402457" y="2196614"/>
                  <a:pt x="4401354" y="2194745"/>
                </a:cubicBezTo>
                <a:lnTo>
                  <a:pt x="4366646" y="2198564"/>
                </a:lnTo>
                <a:lnTo>
                  <a:pt x="4354009" y="2204984"/>
                </a:lnTo>
                <a:lnTo>
                  <a:pt x="4348284" y="2205270"/>
                </a:lnTo>
                <a:lnTo>
                  <a:pt x="4333906" y="2205251"/>
                </a:lnTo>
                <a:cubicBezTo>
                  <a:pt x="4326429" y="2204713"/>
                  <a:pt x="4318024" y="2203940"/>
                  <a:pt x="4308819" y="2203822"/>
                </a:cubicBezTo>
                <a:lnTo>
                  <a:pt x="4301210" y="2204456"/>
                </a:lnTo>
                <a:lnTo>
                  <a:pt x="4283095" y="2198177"/>
                </a:lnTo>
                <a:cubicBezTo>
                  <a:pt x="4269863" y="2193337"/>
                  <a:pt x="4259612" y="2190345"/>
                  <a:pt x="4250119" y="2196342"/>
                </a:cubicBezTo>
                <a:cubicBezTo>
                  <a:pt x="4230702" y="2190559"/>
                  <a:pt x="4213171" y="2166890"/>
                  <a:pt x="4189203" y="2178994"/>
                </a:cubicBezTo>
                <a:cubicBezTo>
                  <a:pt x="4194512" y="2165594"/>
                  <a:pt x="4160734" y="2183257"/>
                  <a:pt x="4154035" y="2171950"/>
                </a:cubicBezTo>
                <a:cubicBezTo>
                  <a:pt x="4150098" y="2162547"/>
                  <a:pt x="4138934" y="2165714"/>
                  <a:pt x="4129569" y="2163850"/>
                </a:cubicBezTo>
                <a:cubicBezTo>
                  <a:pt x="4121391" y="2155090"/>
                  <a:pt x="4076089" y="2154737"/>
                  <a:pt x="4061250" y="2159236"/>
                </a:cubicBezTo>
                <a:cubicBezTo>
                  <a:pt x="4020618" y="2177811"/>
                  <a:pt x="3978175" y="2144465"/>
                  <a:pt x="3945480" y="2158279"/>
                </a:cubicBezTo>
                <a:cubicBezTo>
                  <a:pt x="3936362" y="2159139"/>
                  <a:pt x="3928502" y="2158369"/>
                  <a:pt x="3921468" y="2156588"/>
                </a:cubicBezTo>
                <a:lnTo>
                  <a:pt x="3903348" y="2149220"/>
                </a:lnTo>
                <a:lnTo>
                  <a:pt x="3901342" y="2142355"/>
                </a:lnTo>
                <a:lnTo>
                  <a:pt x="3888539" y="2140476"/>
                </a:lnTo>
                <a:lnTo>
                  <a:pt x="3885662" y="2138740"/>
                </a:lnTo>
                <a:cubicBezTo>
                  <a:pt x="3880178" y="2135398"/>
                  <a:pt x="3874645" y="2132286"/>
                  <a:pt x="3868627" y="2130023"/>
                </a:cubicBezTo>
                <a:cubicBezTo>
                  <a:pt x="3859240" y="2159198"/>
                  <a:pt x="3815892" y="2115590"/>
                  <a:pt x="3819177" y="2142111"/>
                </a:cubicBezTo>
                <a:cubicBezTo>
                  <a:pt x="3784478" y="2134756"/>
                  <a:pt x="3796708" y="2161930"/>
                  <a:pt x="3769100" y="2131731"/>
                </a:cubicBezTo>
                <a:cubicBezTo>
                  <a:pt x="3702423" y="2139704"/>
                  <a:pt x="3625642" y="2109386"/>
                  <a:pt x="3562752" y="2131785"/>
                </a:cubicBezTo>
                <a:cubicBezTo>
                  <a:pt x="3576244" y="2120400"/>
                  <a:pt x="3560801" y="2104591"/>
                  <a:pt x="3541402" y="2106821"/>
                </a:cubicBezTo>
                <a:cubicBezTo>
                  <a:pt x="3592232" y="2061584"/>
                  <a:pt x="3356194" y="2115384"/>
                  <a:pt x="3365341" y="2077638"/>
                </a:cubicBezTo>
                <a:cubicBezTo>
                  <a:pt x="3303594" y="2079161"/>
                  <a:pt x="3221644" y="2111487"/>
                  <a:pt x="3170922" y="2115957"/>
                </a:cubicBezTo>
                <a:cubicBezTo>
                  <a:pt x="3166532" y="2119769"/>
                  <a:pt x="3161579" y="2122617"/>
                  <a:pt x="3156256" y="2124773"/>
                </a:cubicBezTo>
                <a:lnTo>
                  <a:pt x="3140298" y="2129182"/>
                </a:lnTo>
                <a:lnTo>
                  <a:pt x="3138514" y="2128069"/>
                </a:lnTo>
                <a:cubicBezTo>
                  <a:pt x="3130169" y="2125710"/>
                  <a:pt x="3124679" y="2126336"/>
                  <a:pt x="3120467" y="2128281"/>
                </a:cubicBezTo>
                <a:lnTo>
                  <a:pt x="3116175" y="2131633"/>
                </a:lnTo>
                <a:lnTo>
                  <a:pt x="3103685" y="2132814"/>
                </a:lnTo>
                <a:lnTo>
                  <a:pt x="3078794" y="2137935"/>
                </a:lnTo>
                <a:lnTo>
                  <a:pt x="3074407" y="2136274"/>
                </a:lnTo>
                <a:lnTo>
                  <a:pt x="3037285" y="2139919"/>
                </a:lnTo>
                <a:lnTo>
                  <a:pt x="3036901" y="2138726"/>
                </a:lnTo>
                <a:cubicBezTo>
                  <a:pt x="3035193" y="2136135"/>
                  <a:pt x="3032337" y="2134379"/>
                  <a:pt x="3026996" y="2134322"/>
                </a:cubicBezTo>
                <a:cubicBezTo>
                  <a:pt x="3037063" y="2116196"/>
                  <a:pt x="3024412" y="2127308"/>
                  <a:pt x="3007772" y="2128742"/>
                </a:cubicBezTo>
                <a:cubicBezTo>
                  <a:pt x="3019697" y="2100910"/>
                  <a:pt x="2971305" y="2115987"/>
                  <a:pt x="2965030" y="2100494"/>
                </a:cubicBezTo>
                <a:cubicBezTo>
                  <a:pt x="2952539" y="2102174"/>
                  <a:pt x="2939545" y="2103445"/>
                  <a:pt x="2926342" y="2104155"/>
                </a:cubicBezTo>
                <a:lnTo>
                  <a:pt x="2918608" y="2104215"/>
                </a:lnTo>
                <a:cubicBezTo>
                  <a:pt x="2918564" y="2104122"/>
                  <a:pt x="2918519" y="2104030"/>
                  <a:pt x="2918475" y="2103937"/>
                </a:cubicBezTo>
                <a:cubicBezTo>
                  <a:pt x="2916840" y="2103354"/>
                  <a:pt x="2914314" y="2103149"/>
                  <a:pt x="2910360" y="2103444"/>
                </a:cubicBezTo>
                <a:lnTo>
                  <a:pt x="2904507" y="2104326"/>
                </a:lnTo>
                <a:lnTo>
                  <a:pt x="2889503" y="2104443"/>
                </a:lnTo>
                <a:lnTo>
                  <a:pt x="2884480" y="2102626"/>
                </a:lnTo>
                <a:lnTo>
                  <a:pt x="2882689" y="2099228"/>
                </a:lnTo>
                <a:lnTo>
                  <a:pt x="2881291" y="2099618"/>
                </a:lnTo>
                <a:cubicBezTo>
                  <a:pt x="2870663" y="2105606"/>
                  <a:pt x="2867338" y="2114210"/>
                  <a:pt x="2853979" y="2090388"/>
                </a:cubicBezTo>
                <a:cubicBezTo>
                  <a:pt x="2829652" y="2100099"/>
                  <a:pt x="2824975" y="2085577"/>
                  <a:pt x="2791790" y="2080332"/>
                </a:cubicBezTo>
                <a:cubicBezTo>
                  <a:pt x="2777850" y="2089504"/>
                  <a:pt x="2766709" y="2086170"/>
                  <a:pt x="2755844" y="2078874"/>
                </a:cubicBezTo>
                <a:cubicBezTo>
                  <a:pt x="2723488" y="2083049"/>
                  <a:pt x="2694065" y="2072780"/>
                  <a:pt x="2657742" y="2070179"/>
                </a:cubicBezTo>
                <a:cubicBezTo>
                  <a:pt x="2618372" y="2082020"/>
                  <a:pt x="2598368" y="2060559"/>
                  <a:pt x="2559549" y="2057873"/>
                </a:cubicBezTo>
                <a:cubicBezTo>
                  <a:pt x="2525789" y="2078403"/>
                  <a:pt x="2531908" y="2039838"/>
                  <a:pt x="2512054" y="2031671"/>
                </a:cubicBezTo>
                <a:lnTo>
                  <a:pt x="2506437" y="2030918"/>
                </a:lnTo>
                <a:lnTo>
                  <a:pt x="2491752" y="2033906"/>
                </a:lnTo>
                <a:lnTo>
                  <a:pt x="2486338" y="2035862"/>
                </a:lnTo>
                <a:cubicBezTo>
                  <a:pt x="2482568" y="2036899"/>
                  <a:pt x="2480011" y="2037191"/>
                  <a:pt x="2478186" y="2036953"/>
                </a:cubicBezTo>
                <a:lnTo>
                  <a:pt x="2477950" y="2036715"/>
                </a:lnTo>
                <a:lnTo>
                  <a:pt x="2470381" y="2038256"/>
                </a:lnTo>
                <a:cubicBezTo>
                  <a:pt x="2457686" y="2041461"/>
                  <a:pt x="2445410" y="2045155"/>
                  <a:pt x="2433781" y="2049140"/>
                </a:cubicBezTo>
                <a:cubicBezTo>
                  <a:pt x="2421781" y="2035703"/>
                  <a:pt x="2379959" y="2059234"/>
                  <a:pt x="2381172" y="2030645"/>
                </a:cubicBezTo>
                <a:cubicBezTo>
                  <a:pt x="2365380" y="2035192"/>
                  <a:pt x="2357148" y="2048120"/>
                  <a:pt x="2360198" y="2029059"/>
                </a:cubicBezTo>
                <a:cubicBezTo>
                  <a:pt x="2354933" y="2030031"/>
                  <a:pt x="2351467" y="2028919"/>
                  <a:pt x="2348815" y="2026798"/>
                </a:cubicBezTo>
                <a:lnTo>
                  <a:pt x="2347988" y="2025745"/>
                </a:lnTo>
                <a:lnTo>
                  <a:pt x="2312920" y="2036311"/>
                </a:lnTo>
                <a:lnTo>
                  <a:pt x="2307986" y="2035583"/>
                </a:lnTo>
                <a:lnTo>
                  <a:pt x="2285481" y="2045197"/>
                </a:lnTo>
                <a:lnTo>
                  <a:pt x="2273666" y="2048710"/>
                </a:lnTo>
                <a:lnTo>
                  <a:pt x="2270719" y="2052702"/>
                </a:lnTo>
                <a:cubicBezTo>
                  <a:pt x="2267315" y="2055347"/>
                  <a:pt x="2262161" y="2056992"/>
                  <a:pt x="2253080" y="2056363"/>
                </a:cubicBezTo>
                <a:lnTo>
                  <a:pt x="2250906" y="2055654"/>
                </a:lnTo>
                <a:lnTo>
                  <a:pt x="2236905" y="2062882"/>
                </a:lnTo>
                <a:cubicBezTo>
                  <a:pt x="2232493" y="2065942"/>
                  <a:pt x="2228705" y="2069583"/>
                  <a:pt x="2225830" y="2074027"/>
                </a:cubicBezTo>
                <a:cubicBezTo>
                  <a:pt x="2173117" y="2059597"/>
                  <a:pt x="2128486" y="2085502"/>
                  <a:pt x="2073776" y="2089244"/>
                </a:cubicBezTo>
                <a:cubicBezTo>
                  <a:pt x="2046050" y="2059365"/>
                  <a:pt x="1957570" y="2112693"/>
                  <a:pt x="1948256" y="2146616"/>
                </a:cubicBezTo>
                <a:cubicBezTo>
                  <a:pt x="1943005" y="2109192"/>
                  <a:pt x="1832736" y="2206239"/>
                  <a:pt x="1865582" y="2153738"/>
                </a:cubicBezTo>
                <a:cubicBezTo>
                  <a:pt x="1847376" y="2159567"/>
                  <a:pt x="1826258" y="2147592"/>
                  <a:pt x="1835210" y="2134244"/>
                </a:cubicBezTo>
                <a:cubicBezTo>
                  <a:pt x="1781916" y="2167476"/>
                  <a:pt x="1695112" y="2153556"/>
                  <a:pt x="1632661" y="2173882"/>
                </a:cubicBezTo>
                <a:cubicBezTo>
                  <a:pt x="1594177" y="2150642"/>
                  <a:pt x="1616426" y="2173975"/>
                  <a:pt x="1579590" y="2173680"/>
                </a:cubicBezTo>
                <a:cubicBezTo>
                  <a:pt x="1592812" y="2198112"/>
                  <a:pt x="1533818" y="2165220"/>
                  <a:pt x="1535601" y="2194590"/>
                </a:cubicBezTo>
                <a:cubicBezTo>
                  <a:pt x="1528840" y="2193608"/>
                  <a:pt x="1522236" y="2191728"/>
                  <a:pt x="1515594" y="2189622"/>
                </a:cubicBezTo>
                <a:lnTo>
                  <a:pt x="1512113" y="2188534"/>
                </a:lnTo>
                <a:lnTo>
                  <a:pt x="1498838" y="2189213"/>
                </a:lnTo>
                <a:lnTo>
                  <a:pt x="1494279" y="2183112"/>
                </a:lnTo>
                <a:lnTo>
                  <a:pt x="1473714" y="2179625"/>
                </a:lnTo>
                <a:cubicBezTo>
                  <a:pt x="1466138" y="2179292"/>
                  <a:pt x="1458132" y="2180071"/>
                  <a:pt x="1449503" y="2182633"/>
                </a:cubicBezTo>
                <a:lnTo>
                  <a:pt x="1266687" y="2212688"/>
                </a:lnTo>
                <a:cubicBezTo>
                  <a:pt x="1256792" y="2212722"/>
                  <a:pt x="1247024" y="2217857"/>
                  <a:pt x="1239614" y="2209727"/>
                </a:cubicBezTo>
                <a:cubicBezTo>
                  <a:pt x="1228778" y="2200326"/>
                  <a:pt x="1202276" y="2223497"/>
                  <a:pt x="1202436" y="2209817"/>
                </a:cubicBezTo>
                <a:cubicBezTo>
                  <a:pt x="1183471" y="2225854"/>
                  <a:pt x="1157340" y="2206849"/>
                  <a:pt x="1136097" y="2205112"/>
                </a:cubicBezTo>
                <a:cubicBezTo>
                  <a:pt x="1100396" y="2209415"/>
                  <a:pt x="1013922" y="2231219"/>
                  <a:pt x="988232" y="2235635"/>
                </a:cubicBezTo>
                <a:cubicBezTo>
                  <a:pt x="986445" y="2234079"/>
                  <a:pt x="984332" y="2232722"/>
                  <a:pt x="981959" y="2231607"/>
                </a:cubicBezTo>
                <a:cubicBezTo>
                  <a:pt x="968170" y="2225130"/>
                  <a:pt x="948759" y="2228043"/>
                  <a:pt x="938600" y="2238113"/>
                </a:cubicBezTo>
                <a:cubicBezTo>
                  <a:pt x="888371" y="2272824"/>
                  <a:pt x="837950" y="2280135"/>
                  <a:pt x="791788" y="2293224"/>
                </a:cubicBezTo>
                <a:cubicBezTo>
                  <a:pt x="739035" y="2305159"/>
                  <a:pt x="769009" y="2269676"/>
                  <a:pt x="706914" y="2305046"/>
                </a:cubicBezTo>
                <a:cubicBezTo>
                  <a:pt x="697882" y="2295919"/>
                  <a:pt x="689339" y="2296797"/>
                  <a:pt x="675971" y="2304030"/>
                </a:cubicBezTo>
                <a:cubicBezTo>
                  <a:pt x="650201" y="2309060"/>
                  <a:pt x="647591" y="2282853"/>
                  <a:pt x="624180" y="2302650"/>
                </a:cubicBezTo>
                <a:cubicBezTo>
                  <a:pt x="626400" y="2287987"/>
                  <a:pt x="574045" y="2305175"/>
                  <a:pt x="583453" y="2288788"/>
                </a:cubicBezTo>
                <a:cubicBezTo>
                  <a:pt x="564313" y="2278832"/>
                  <a:pt x="559671" y="2301039"/>
                  <a:pt x="540946" y="2292721"/>
                </a:cubicBezTo>
                <a:cubicBezTo>
                  <a:pt x="521576" y="2293191"/>
                  <a:pt x="554439" y="2305843"/>
                  <a:pt x="533680" y="2310233"/>
                </a:cubicBezTo>
                <a:cubicBezTo>
                  <a:pt x="508069" y="2313043"/>
                  <a:pt x="512638" y="2338541"/>
                  <a:pt x="487366" y="2309053"/>
                </a:cubicBezTo>
                <a:cubicBezTo>
                  <a:pt x="462164" y="2321083"/>
                  <a:pt x="454441" y="2307251"/>
                  <a:pt x="416820" y="2305443"/>
                </a:cubicBezTo>
                <a:cubicBezTo>
                  <a:pt x="403012" y="2315890"/>
                  <a:pt x="390105" y="2313733"/>
                  <a:pt x="376805" y="2307647"/>
                </a:cubicBezTo>
                <a:cubicBezTo>
                  <a:pt x="341751" y="2315035"/>
                  <a:pt x="307408" y="2307897"/>
                  <a:pt x="266777" y="2309012"/>
                </a:cubicBezTo>
                <a:cubicBezTo>
                  <a:pt x="225310" y="2324664"/>
                  <a:pt x="199419" y="2305548"/>
                  <a:pt x="156013" y="2306832"/>
                </a:cubicBezTo>
                <a:cubicBezTo>
                  <a:pt x="117457" y="2333851"/>
                  <a:pt x="122965" y="2279562"/>
                  <a:pt x="87258" y="2285511"/>
                </a:cubicBezTo>
                <a:cubicBezTo>
                  <a:pt x="38977" y="2309189"/>
                  <a:pt x="74043" y="2277969"/>
                  <a:pt x="23798" y="2281822"/>
                </a:cubicBezTo>
                <a:lnTo>
                  <a:pt x="0" y="2285369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A85F037-12C6-958A-EB88-FB8E0FD5B4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7973" y="393380"/>
            <a:ext cx="7655427" cy="739881"/>
          </a:xfrm>
        </p:spPr>
        <p:txBody>
          <a:bodyPr>
            <a:normAutofit/>
          </a:bodyPr>
          <a:lstStyle/>
          <a:p>
            <a:pPr algn="l"/>
            <a:r>
              <a:rPr lang="es-ES" sz="3600" dirty="0" err="1"/>
              <a:t>Metrica</a:t>
            </a:r>
            <a:endParaRPr lang="es-ES" sz="3600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A40BFA1-D42F-FDBF-C730-B26666C21A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7973" y="1133262"/>
            <a:ext cx="5598027" cy="393377"/>
          </a:xfrm>
        </p:spPr>
        <p:txBody>
          <a:bodyPr>
            <a:normAutofit/>
          </a:bodyPr>
          <a:lstStyle/>
          <a:p>
            <a:pPr algn="l"/>
            <a:endParaRPr lang="es-ES" sz="1600"/>
          </a:p>
        </p:txBody>
      </p:sp>
      <p:pic>
        <p:nvPicPr>
          <p:cNvPr id="7172" name="Picture 4" descr="MAPE vs MAE: Which Metric is Better? | by Lauren Gilbert | Trusted Data  Science @ Haleon | Medium">
            <a:extLst>
              <a:ext uri="{FF2B5EF4-FFF2-40B4-BE49-F238E27FC236}">
                <a16:creationId xmlns:a16="http://schemas.microsoft.com/office/drawing/2014/main" id="{118BC5E0-A0AC-9BE9-84AF-7DB9048E4C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49134" y="2926081"/>
            <a:ext cx="6493732" cy="2289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81" name="Freeform: Shape 7180">
            <a:extLst>
              <a:ext uri="{FF2B5EF4-FFF2-40B4-BE49-F238E27FC236}">
                <a16:creationId xmlns:a16="http://schemas.microsoft.com/office/drawing/2014/main" id="{CFDF195F-784B-4D00-8C92-6FC1B0499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07088" y="6277971"/>
            <a:ext cx="6884912" cy="580030"/>
          </a:xfrm>
          <a:custGeom>
            <a:avLst/>
            <a:gdLst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127968 w 6884912"/>
              <a:gd name="connsiteY58" fmla="*/ 287613 h 1161397"/>
              <a:gd name="connsiteX59" fmla="*/ 3222191 w 6884912"/>
              <a:gd name="connsiteY59" fmla="*/ 307887 h 1161397"/>
              <a:gd name="connsiteX60" fmla="*/ 3227953 w 6884912"/>
              <a:gd name="connsiteY60" fmla="*/ 297650 h 1161397"/>
              <a:gd name="connsiteX61" fmla="*/ 3287859 w 6884912"/>
              <a:gd name="connsiteY61" fmla="*/ 287558 h 1161397"/>
              <a:gd name="connsiteX62" fmla="*/ 3510042 w 6884912"/>
              <a:gd name="connsiteY62" fmla="*/ 311820 h 1161397"/>
              <a:gd name="connsiteX63" fmla="*/ 3626773 w 6884912"/>
              <a:gd name="connsiteY63" fmla="*/ 290452 h 1161397"/>
              <a:gd name="connsiteX64" fmla="*/ 3666217 w 6884912"/>
              <a:gd name="connsiteY64" fmla="*/ 273255 h 1161397"/>
              <a:gd name="connsiteX65" fmla="*/ 3732427 w 6884912"/>
              <a:gd name="connsiteY65" fmla="*/ 245039 h 1161397"/>
              <a:gd name="connsiteX66" fmla="*/ 3777022 w 6884912"/>
              <a:gd name="connsiteY66" fmla="*/ 200276 h 1161397"/>
              <a:gd name="connsiteX67" fmla="*/ 3791246 w 6884912"/>
              <a:gd name="connsiteY67" fmla="*/ 189996 h 1161397"/>
              <a:gd name="connsiteX68" fmla="*/ 3819864 w 6884912"/>
              <a:gd name="connsiteY68" fmla="*/ 194605 h 1161397"/>
              <a:gd name="connsiteX69" fmla="*/ 3830398 w 6884912"/>
              <a:gd name="connsiteY69" fmla="*/ 188383 h 1161397"/>
              <a:gd name="connsiteX70" fmla="*/ 3834360 w 6884912"/>
              <a:gd name="connsiteY70" fmla="*/ 188992 h 1161397"/>
              <a:gd name="connsiteX71" fmla="*/ 3843715 w 6884912"/>
              <a:gd name="connsiteY71" fmla="*/ 188752 h 1161397"/>
              <a:gd name="connsiteX72" fmla="*/ 3842609 w 6884912"/>
              <a:gd name="connsiteY72" fmla="*/ 197386 h 1161397"/>
              <a:gd name="connsiteX73" fmla="*/ 3853961 w 6884912"/>
              <a:gd name="connsiteY73" fmla="*/ 213380 h 1161397"/>
              <a:gd name="connsiteX74" fmla="*/ 3907640 w 6884912"/>
              <a:gd name="connsiteY74" fmla="*/ 207568 h 1161397"/>
              <a:gd name="connsiteX75" fmla="*/ 3910449 w 6884912"/>
              <a:gd name="connsiteY75" fmla="*/ 197808 h 1161397"/>
              <a:gd name="connsiteX76" fmla="*/ 3917197 w 6884912"/>
              <a:gd name="connsiteY76" fmla="*/ 196121 h 1161397"/>
              <a:gd name="connsiteX77" fmla="*/ 3922400 w 6884912"/>
              <a:gd name="connsiteY77" fmla="*/ 205056 h 1161397"/>
              <a:gd name="connsiteX78" fmla="*/ 4013061 w 6884912"/>
              <a:gd name="connsiteY78" fmla="*/ 224874 h 1161397"/>
              <a:gd name="connsiteX79" fmla="*/ 4134285 w 6884912"/>
              <a:gd name="connsiteY79" fmla="*/ 235592 h 1161397"/>
              <a:gd name="connsiteX80" fmla="*/ 4220717 w 6884912"/>
              <a:gd name="connsiteY80" fmla="*/ 192946 h 1161397"/>
              <a:gd name="connsiteX81" fmla="*/ 4228802 w 6884912"/>
              <a:gd name="connsiteY81" fmla="*/ 201468 h 1161397"/>
              <a:gd name="connsiteX82" fmla="*/ 4289361 w 6884912"/>
              <a:gd name="connsiteY82" fmla="*/ 196642 h 1161397"/>
              <a:gd name="connsiteX83" fmla="*/ 4498913 w 6884912"/>
              <a:gd name="connsiteY83" fmla="*/ 118915 h 1161397"/>
              <a:gd name="connsiteX84" fmla="*/ 4617330 w 6884912"/>
              <a:gd name="connsiteY84" fmla="*/ 111163 h 1161397"/>
              <a:gd name="connsiteX85" fmla="*/ 4659778 w 6884912"/>
              <a:gd name="connsiteY85" fmla="*/ 118219 h 1161397"/>
              <a:gd name="connsiteX86" fmla="*/ 4730870 w 6884912"/>
              <a:gd name="connsiteY86" fmla="*/ 129432 h 1161397"/>
              <a:gd name="connsiteX87" fmla="*/ 4785037 w 6884912"/>
              <a:gd name="connsiteY87" fmla="*/ 161964 h 1161397"/>
              <a:gd name="connsiteX88" fmla="*/ 4844073 w 6884912"/>
              <a:gd name="connsiteY88" fmla="*/ 161768 h 1161397"/>
              <a:gd name="connsiteX89" fmla="*/ 4856454 w 6884912"/>
              <a:gd name="connsiteY89" fmla="*/ 130488 h 1161397"/>
              <a:gd name="connsiteX90" fmla="*/ 4920038 w 6884912"/>
              <a:gd name="connsiteY90" fmla="*/ 140418 h 1161397"/>
              <a:gd name="connsiteX91" fmla="*/ 5016639 w 6884912"/>
              <a:gd name="connsiteY91" fmla="*/ 158905 h 1161397"/>
              <a:gd name="connsiteX92" fmla="*/ 5072009 w 6884912"/>
              <a:gd name="connsiteY92" fmla="*/ 161502 h 1161397"/>
              <a:gd name="connsiteX93" fmla="*/ 5223626 w 6884912"/>
              <a:gd name="connsiteY93" fmla="*/ 177356 h 1161397"/>
              <a:gd name="connsiteX94" fmla="*/ 5375773 w 6884912"/>
              <a:gd name="connsiteY94" fmla="*/ 199913 h 1161397"/>
              <a:gd name="connsiteX95" fmla="*/ 5467502 w 6884912"/>
              <a:gd name="connsiteY95" fmla="*/ 250963 h 1161397"/>
              <a:gd name="connsiteX96" fmla="*/ 5592395 w 6884912"/>
              <a:gd name="connsiteY96" fmla="*/ 265434 h 1161397"/>
              <a:gd name="connsiteX97" fmla="*/ 5613532 w 6884912"/>
              <a:gd name="connsiteY97" fmla="*/ 273379 h 1161397"/>
              <a:gd name="connsiteX98" fmla="*/ 5642173 w 6884912"/>
              <a:gd name="connsiteY98" fmla="*/ 266904 h 1161397"/>
              <a:gd name="connsiteX99" fmla="*/ 5756910 w 6884912"/>
              <a:gd name="connsiteY99" fmla="*/ 239211 h 1161397"/>
              <a:gd name="connsiteX100" fmla="*/ 5846667 w 6884912"/>
              <a:gd name="connsiteY100" fmla="*/ 201786 h 1161397"/>
              <a:gd name="connsiteX101" fmla="*/ 5960732 w 6884912"/>
              <a:gd name="connsiteY101" fmla="*/ 220708 h 1161397"/>
              <a:gd name="connsiteX102" fmla="*/ 6029542 w 6884912"/>
              <a:gd name="connsiteY102" fmla="*/ 210339 h 1161397"/>
              <a:gd name="connsiteX103" fmla="*/ 6141123 w 6884912"/>
              <a:gd name="connsiteY103" fmla="*/ 159923 h 1161397"/>
              <a:gd name="connsiteX104" fmla="*/ 6290640 w 6884912"/>
              <a:gd name="connsiteY104" fmla="*/ 167441 h 1161397"/>
              <a:gd name="connsiteX105" fmla="*/ 6322806 w 6884912"/>
              <a:gd name="connsiteY105" fmla="*/ 213293 h 1161397"/>
              <a:gd name="connsiteX106" fmla="*/ 6364914 w 6884912"/>
              <a:gd name="connsiteY106" fmla="*/ 240140 h 1161397"/>
              <a:gd name="connsiteX107" fmla="*/ 6380420 w 6884912"/>
              <a:gd name="connsiteY107" fmla="*/ 173195 h 1161397"/>
              <a:gd name="connsiteX108" fmla="*/ 6507891 w 6884912"/>
              <a:gd name="connsiteY108" fmla="*/ 118474 h 1161397"/>
              <a:gd name="connsiteX109" fmla="*/ 6571807 w 6884912"/>
              <a:gd name="connsiteY109" fmla="*/ 98636 h 1161397"/>
              <a:gd name="connsiteX110" fmla="*/ 6671880 w 6884912"/>
              <a:gd name="connsiteY110" fmla="*/ 82931 h 1161397"/>
              <a:gd name="connsiteX111" fmla="*/ 6702266 w 6884912"/>
              <a:gd name="connsiteY111" fmla="*/ 75470 h 1161397"/>
              <a:gd name="connsiteX112" fmla="*/ 6845802 w 6884912"/>
              <a:gd name="connsiteY112" fmla="*/ 24496 h 1161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6884912" h="1161397">
                <a:moveTo>
                  <a:pt x="6884912" y="0"/>
                </a:moveTo>
                <a:lnTo>
                  <a:pt x="6884912" y="1161397"/>
                </a:lnTo>
                <a:lnTo>
                  <a:pt x="0" y="1161397"/>
                </a:lnTo>
                <a:lnTo>
                  <a:pt x="27135" y="1147460"/>
                </a:lnTo>
                <a:cubicBezTo>
                  <a:pt x="57431" y="1167048"/>
                  <a:pt x="61886" y="1135904"/>
                  <a:pt x="115388" y="1159043"/>
                </a:cubicBezTo>
                <a:cubicBezTo>
                  <a:pt x="116121" y="1155340"/>
                  <a:pt x="117370" y="1151777"/>
                  <a:pt x="119094" y="1148463"/>
                </a:cubicBezTo>
                <a:cubicBezTo>
                  <a:pt x="129121" y="1129214"/>
                  <a:pt x="152727" y="1122391"/>
                  <a:pt x="171824" y="1133224"/>
                </a:cubicBezTo>
                <a:cubicBezTo>
                  <a:pt x="254344" y="1161369"/>
                  <a:pt x="315458" y="1143220"/>
                  <a:pt x="376455" y="1137381"/>
                </a:cubicBezTo>
                <a:cubicBezTo>
                  <a:pt x="443775" y="1125614"/>
                  <a:pt x="382885" y="1083927"/>
                  <a:pt x="478946" y="1106011"/>
                </a:cubicBezTo>
                <a:cubicBezTo>
                  <a:pt x="481662" y="1085172"/>
                  <a:pt x="491731" y="1081489"/>
                  <a:pt x="512111" y="1085599"/>
                </a:cubicBezTo>
                <a:cubicBezTo>
                  <a:pt x="544368" y="1078502"/>
                  <a:pt x="526559" y="1032754"/>
                  <a:pt x="567875" y="1051976"/>
                </a:cubicBezTo>
                <a:cubicBezTo>
                  <a:pt x="553871" y="1028602"/>
                  <a:pt x="624901" y="1025930"/>
                  <a:pt x="601644" y="1003997"/>
                </a:cubicBezTo>
                <a:cubicBezTo>
                  <a:pt x="614803" y="975652"/>
                  <a:pt x="637415" y="1010272"/>
                  <a:pt x="651408" y="984938"/>
                </a:cubicBezTo>
                <a:cubicBezTo>
                  <a:pt x="673042" y="974024"/>
                  <a:pt x="646948" y="1015207"/>
                  <a:pt x="673197" y="1010060"/>
                </a:cubicBezTo>
                <a:cubicBezTo>
                  <a:pt x="703527" y="999318"/>
                  <a:pt x="718626" y="1045053"/>
                  <a:pt x="723108" y="980081"/>
                </a:cubicBezTo>
                <a:cubicBezTo>
                  <a:pt x="760262" y="985126"/>
                  <a:pt x="757827" y="957145"/>
                  <a:pt x="797699" y="931362"/>
                </a:cubicBezTo>
                <a:cubicBezTo>
                  <a:pt x="821097" y="940623"/>
                  <a:pt x="833565" y="929189"/>
                  <a:pt x="843359" y="910894"/>
                </a:cubicBezTo>
                <a:cubicBezTo>
                  <a:pt x="887668" y="902160"/>
                  <a:pt x="919738" y="869376"/>
                  <a:pt x="965215" y="846701"/>
                </a:cubicBezTo>
                <a:cubicBezTo>
                  <a:pt x="1023081" y="848019"/>
                  <a:pt x="1036422" y="800154"/>
                  <a:pt x="1085080" y="776086"/>
                </a:cubicBezTo>
                <a:cubicBezTo>
                  <a:pt x="1140763" y="795544"/>
                  <a:pt x="1110309" y="730471"/>
                  <a:pt x="1131224" y="706160"/>
                </a:cubicBezTo>
                <a:lnTo>
                  <a:pt x="1138051" y="702034"/>
                </a:lnTo>
                <a:lnTo>
                  <a:pt x="1158800" y="700004"/>
                </a:lnTo>
                <a:lnTo>
                  <a:pt x="1166947" y="700762"/>
                </a:lnTo>
                <a:cubicBezTo>
                  <a:pt x="1172432" y="700717"/>
                  <a:pt x="1175913" y="699961"/>
                  <a:pt x="1178135" y="698631"/>
                </a:cubicBezTo>
                <a:lnTo>
                  <a:pt x="1178301" y="698094"/>
                </a:lnTo>
                <a:lnTo>
                  <a:pt x="1188995" y="697048"/>
                </a:lnTo>
                <a:cubicBezTo>
                  <a:pt x="1207294" y="696390"/>
                  <a:pt x="1225337" y="696802"/>
                  <a:pt x="1242716" y="698052"/>
                </a:cubicBezTo>
                <a:cubicBezTo>
                  <a:pt x="1250387" y="668345"/>
                  <a:pt x="1318259" y="689091"/>
                  <a:pt x="1299977" y="639196"/>
                </a:cubicBezTo>
                <a:cubicBezTo>
                  <a:pt x="1323072" y="639367"/>
                  <a:pt x="1341279" y="658105"/>
                  <a:pt x="1326190" y="625955"/>
                </a:cubicBezTo>
                <a:cubicBezTo>
                  <a:pt x="1333572" y="625050"/>
                  <a:pt x="1337406" y="621362"/>
                  <a:pt x="1339600" y="616295"/>
                </a:cubicBezTo>
                <a:lnTo>
                  <a:pt x="1340054" y="614022"/>
                </a:lnTo>
                <a:lnTo>
                  <a:pt x="1391606" y="615229"/>
                </a:lnTo>
                <a:lnTo>
                  <a:pt x="1397565" y="611490"/>
                </a:lnTo>
                <a:lnTo>
                  <a:pt x="1432302" y="617267"/>
                </a:lnTo>
                <a:lnTo>
                  <a:pt x="1449644" y="617591"/>
                </a:lnTo>
                <a:lnTo>
                  <a:pt x="1455793" y="623174"/>
                </a:lnTo>
                <a:cubicBezTo>
                  <a:pt x="1461744" y="626151"/>
                  <a:pt x="1469373" y="626493"/>
                  <a:pt x="1480758" y="620863"/>
                </a:cubicBezTo>
                <a:lnTo>
                  <a:pt x="1483154" y="618527"/>
                </a:lnTo>
                <a:lnTo>
                  <a:pt x="1505495" y="624325"/>
                </a:lnTo>
                <a:cubicBezTo>
                  <a:pt x="1512992" y="627532"/>
                  <a:pt x="1520025" y="632078"/>
                  <a:pt x="1526340" y="638496"/>
                </a:cubicBezTo>
                <a:cubicBezTo>
                  <a:pt x="1586113" y="586768"/>
                  <a:pt x="1659006" y="610309"/>
                  <a:pt x="1731986" y="589682"/>
                </a:cubicBezTo>
                <a:cubicBezTo>
                  <a:pt x="1750397" y="523106"/>
                  <a:pt x="1896056" y="573257"/>
                  <a:pt x="1927935" y="628540"/>
                </a:cubicBezTo>
                <a:cubicBezTo>
                  <a:pt x="1912854" y="559823"/>
                  <a:pt x="2112261" y="676347"/>
                  <a:pt x="2039075" y="599964"/>
                </a:cubicBezTo>
                <a:cubicBezTo>
                  <a:pt x="2066036" y="601198"/>
                  <a:pt x="2086366" y="569532"/>
                  <a:pt x="2066980" y="550413"/>
                </a:cubicBezTo>
                <a:cubicBezTo>
                  <a:pt x="2155364" y="582582"/>
                  <a:pt x="2259548" y="514786"/>
                  <a:pt x="2352236" y="519602"/>
                </a:cubicBezTo>
                <a:cubicBezTo>
                  <a:pt x="2388450" y="459394"/>
                  <a:pt x="2373298" y="511682"/>
                  <a:pt x="2420791" y="492826"/>
                </a:cubicBezTo>
                <a:cubicBezTo>
                  <a:pt x="2417962" y="542563"/>
                  <a:pt x="2475071" y="455098"/>
                  <a:pt x="2489932" y="507864"/>
                </a:cubicBezTo>
                <a:cubicBezTo>
                  <a:pt x="2498105" y="502761"/>
                  <a:pt x="2505553" y="496153"/>
                  <a:pt x="2512917" y="489127"/>
                </a:cubicBezTo>
                <a:lnTo>
                  <a:pt x="2516783" y="485473"/>
                </a:lnTo>
                <a:lnTo>
                  <a:pt x="2534360" y="480064"/>
                </a:lnTo>
                <a:lnTo>
                  <a:pt x="2536691" y="467018"/>
                </a:lnTo>
                <a:lnTo>
                  <a:pt x="2561265" y="450623"/>
                </a:lnTo>
                <a:cubicBezTo>
                  <a:pt x="2570872" y="446262"/>
                  <a:pt x="2581686" y="443655"/>
                  <a:pt x="2594349" y="443884"/>
                </a:cubicBezTo>
                <a:cubicBezTo>
                  <a:pt x="2640435" y="464638"/>
                  <a:pt x="2696955" y="396361"/>
                  <a:pt x="2754324" y="424766"/>
                </a:cubicBezTo>
                <a:cubicBezTo>
                  <a:pt x="2775130" y="430896"/>
                  <a:pt x="2837731" y="423458"/>
                  <a:pt x="2848470" y="405966"/>
                </a:cubicBezTo>
                <a:cubicBezTo>
                  <a:pt x="2861295" y="401100"/>
                  <a:pt x="2876936" y="405309"/>
                  <a:pt x="2881772" y="387260"/>
                </a:cubicBezTo>
                <a:cubicBezTo>
                  <a:pt x="2890299" y="365261"/>
                  <a:pt x="2938134" y="392997"/>
                  <a:pt x="2929932" y="368912"/>
                </a:cubicBezTo>
                <a:cubicBezTo>
                  <a:pt x="2963844" y="387799"/>
                  <a:pt x="2986550" y="341223"/>
                  <a:pt x="3013020" y="327578"/>
                </a:cubicBezTo>
                <a:cubicBezTo>
                  <a:pt x="3040041" y="346996"/>
                  <a:pt x="3068934" y="299222"/>
                  <a:pt x="3127968" y="287613"/>
                </a:cubicBezTo>
                <a:cubicBezTo>
                  <a:pt x="3157770" y="310215"/>
                  <a:pt x="3167695" y="279445"/>
                  <a:pt x="3222191" y="307887"/>
                </a:cubicBezTo>
                <a:cubicBezTo>
                  <a:pt x="3223593" y="304249"/>
                  <a:pt x="3225533" y="300801"/>
                  <a:pt x="3227953" y="297650"/>
                </a:cubicBezTo>
                <a:cubicBezTo>
                  <a:pt x="3242008" y="279345"/>
                  <a:pt x="3268831" y="274825"/>
                  <a:pt x="3287859" y="287558"/>
                </a:cubicBezTo>
                <a:cubicBezTo>
                  <a:pt x="3373144" y="323866"/>
                  <a:pt x="3442657" y="311681"/>
                  <a:pt x="3510042" y="311820"/>
                </a:cubicBezTo>
                <a:cubicBezTo>
                  <a:pt x="3585274" y="306641"/>
                  <a:pt x="3525753" y="258887"/>
                  <a:pt x="3626773" y="290452"/>
                </a:cubicBezTo>
                <a:cubicBezTo>
                  <a:pt x="3633124" y="269835"/>
                  <a:pt x="3644693" y="267134"/>
                  <a:pt x="3666217" y="273255"/>
                </a:cubicBezTo>
                <a:cubicBezTo>
                  <a:pt x="3702502" y="269310"/>
                  <a:pt x="3690563" y="221720"/>
                  <a:pt x="3732427" y="245039"/>
                </a:cubicBezTo>
                <a:cubicBezTo>
                  <a:pt x="3720985" y="220241"/>
                  <a:pt x="3798776" y="224539"/>
                  <a:pt x="3777022" y="200276"/>
                </a:cubicBezTo>
                <a:cubicBezTo>
                  <a:pt x="3781759" y="193499"/>
                  <a:pt x="3786499" y="190723"/>
                  <a:pt x="3791246" y="189996"/>
                </a:cubicBezTo>
                <a:cubicBezTo>
                  <a:pt x="3800740" y="188542"/>
                  <a:pt x="3810265" y="195284"/>
                  <a:pt x="3819864" y="194605"/>
                </a:cubicBezTo>
                <a:lnTo>
                  <a:pt x="3830398" y="188383"/>
                </a:lnTo>
                <a:lnTo>
                  <a:pt x="3834360" y="188992"/>
                </a:lnTo>
                <a:lnTo>
                  <a:pt x="3843715" y="188752"/>
                </a:lnTo>
                <a:lnTo>
                  <a:pt x="3842609" y="197386"/>
                </a:lnTo>
                <a:cubicBezTo>
                  <a:pt x="3840673" y="205638"/>
                  <a:pt x="3839248" y="214671"/>
                  <a:pt x="3853961" y="213380"/>
                </a:cubicBezTo>
                <a:cubicBezTo>
                  <a:pt x="3884396" y="206569"/>
                  <a:pt x="3895082" y="241941"/>
                  <a:pt x="3907640" y="207568"/>
                </a:cubicBezTo>
                <a:lnTo>
                  <a:pt x="3910449" y="197808"/>
                </a:lnTo>
                <a:lnTo>
                  <a:pt x="3917197" y="196121"/>
                </a:lnTo>
                <a:cubicBezTo>
                  <a:pt x="3920833" y="196372"/>
                  <a:pt x="3922919" y="198717"/>
                  <a:pt x="3922400" y="205056"/>
                </a:cubicBezTo>
                <a:cubicBezTo>
                  <a:pt x="3950680" y="178467"/>
                  <a:pt x="3984062" y="218098"/>
                  <a:pt x="4013061" y="224874"/>
                </a:cubicBezTo>
                <a:cubicBezTo>
                  <a:pt x="4034530" y="199451"/>
                  <a:pt x="4074202" y="238734"/>
                  <a:pt x="4134285" y="235592"/>
                </a:cubicBezTo>
                <a:cubicBezTo>
                  <a:pt x="4157674" y="206403"/>
                  <a:pt x="4174806" y="233822"/>
                  <a:pt x="4220717" y="192946"/>
                </a:cubicBezTo>
                <a:cubicBezTo>
                  <a:pt x="4222964" y="196132"/>
                  <a:pt x="4225687" y="199002"/>
                  <a:pt x="4228802" y="201468"/>
                </a:cubicBezTo>
                <a:cubicBezTo>
                  <a:pt x="4246898" y="215792"/>
                  <a:pt x="4274013" y="213632"/>
                  <a:pt x="4289361" y="196642"/>
                </a:cubicBezTo>
                <a:cubicBezTo>
                  <a:pt x="4363212" y="140627"/>
                  <a:pt x="4433598" y="135488"/>
                  <a:pt x="4498913" y="118915"/>
                </a:cubicBezTo>
                <a:cubicBezTo>
                  <a:pt x="4573135" y="105586"/>
                  <a:pt x="4527062" y="166416"/>
                  <a:pt x="4617330" y="111163"/>
                </a:cubicBezTo>
                <a:cubicBezTo>
                  <a:pt x="4628518" y="129608"/>
                  <a:pt x="4640397" y="129405"/>
                  <a:pt x="4659778" y="118219"/>
                </a:cubicBezTo>
                <a:cubicBezTo>
                  <a:pt x="4695929" y="113193"/>
                  <a:pt x="4695958" y="162259"/>
                  <a:pt x="4730870" y="129432"/>
                </a:cubicBezTo>
                <a:cubicBezTo>
                  <a:pt x="4725822" y="156271"/>
                  <a:pt x="4800214" y="133127"/>
                  <a:pt x="4785037" y="161964"/>
                </a:cubicBezTo>
                <a:cubicBezTo>
                  <a:pt x="4810025" y="183633"/>
                  <a:pt x="4819434" y="143205"/>
                  <a:pt x="4844073" y="161768"/>
                </a:cubicBezTo>
                <a:cubicBezTo>
                  <a:pt x="4870797" y="164132"/>
                  <a:pt x="4827288" y="135164"/>
                  <a:pt x="4856454" y="130488"/>
                </a:cubicBezTo>
                <a:cubicBezTo>
                  <a:pt x="4892086" y="129553"/>
                  <a:pt x="4889263" y="81477"/>
                  <a:pt x="4920038" y="140418"/>
                </a:cubicBezTo>
                <a:cubicBezTo>
                  <a:pt x="4956358" y="122308"/>
                  <a:pt x="4965108" y="149263"/>
                  <a:pt x="5016639" y="158905"/>
                </a:cubicBezTo>
                <a:cubicBezTo>
                  <a:pt x="5037063" y="141828"/>
                  <a:pt x="5054534" y="147986"/>
                  <a:pt x="5072009" y="161502"/>
                </a:cubicBezTo>
                <a:cubicBezTo>
                  <a:pt x="5121260" y="153653"/>
                  <a:pt x="5167555" y="172635"/>
                  <a:pt x="5223626" y="177356"/>
                </a:cubicBezTo>
                <a:cubicBezTo>
                  <a:pt x="5282824" y="155243"/>
                  <a:pt x="5315859" y="195041"/>
                  <a:pt x="5375773" y="199913"/>
                </a:cubicBezTo>
                <a:cubicBezTo>
                  <a:pt x="5432511" y="156218"/>
                  <a:pt x="5417550" y="256036"/>
                  <a:pt x="5467502" y="250963"/>
                </a:cubicBezTo>
                <a:cubicBezTo>
                  <a:pt x="5547124" y="209975"/>
                  <a:pt x="5467171" y="283839"/>
                  <a:pt x="5592395" y="265434"/>
                </a:cubicBezTo>
                <a:cubicBezTo>
                  <a:pt x="5599201" y="258867"/>
                  <a:pt x="5614752" y="264706"/>
                  <a:pt x="5613532" y="273379"/>
                </a:cubicBezTo>
                <a:cubicBezTo>
                  <a:pt x="5621390" y="270408"/>
                  <a:pt x="5639720" y="253173"/>
                  <a:pt x="5642173" y="266904"/>
                </a:cubicBezTo>
                <a:cubicBezTo>
                  <a:pt x="5682296" y="267049"/>
                  <a:pt x="5721812" y="257513"/>
                  <a:pt x="5756910" y="239211"/>
                </a:cubicBezTo>
                <a:cubicBezTo>
                  <a:pt x="5834998" y="260050"/>
                  <a:pt x="5790596" y="197229"/>
                  <a:pt x="5846667" y="201786"/>
                </a:cubicBezTo>
                <a:cubicBezTo>
                  <a:pt x="5892444" y="227312"/>
                  <a:pt x="5908324" y="204527"/>
                  <a:pt x="5960732" y="220708"/>
                </a:cubicBezTo>
                <a:cubicBezTo>
                  <a:pt x="5977124" y="175349"/>
                  <a:pt x="6009640" y="223654"/>
                  <a:pt x="6029542" y="210339"/>
                </a:cubicBezTo>
                <a:cubicBezTo>
                  <a:pt x="6063108" y="261420"/>
                  <a:pt x="6107411" y="160034"/>
                  <a:pt x="6141123" y="159923"/>
                </a:cubicBezTo>
                <a:cubicBezTo>
                  <a:pt x="6198068" y="167749"/>
                  <a:pt x="6260628" y="219715"/>
                  <a:pt x="6290640" y="167441"/>
                </a:cubicBezTo>
                <a:cubicBezTo>
                  <a:pt x="6295193" y="188689"/>
                  <a:pt x="6290494" y="217816"/>
                  <a:pt x="6322806" y="213293"/>
                </a:cubicBezTo>
                <a:cubicBezTo>
                  <a:pt x="6335911" y="223881"/>
                  <a:pt x="6338726" y="256581"/>
                  <a:pt x="6364914" y="240140"/>
                </a:cubicBezTo>
                <a:cubicBezTo>
                  <a:pt x="6331888" y="211628"/>
                  <a:pt x="6385856" y="207033"/>
                  <a:pt x="6380420" y="173195"/>
                </a:cubicBezTo>
                <a:cubicBezTo>
                  <a:pt x="6420580" y="151473"/>
                  <a:pt x="6513519" y="179296"/>
                  <a:pt x="6507891" y="118474"/>
                </a:cubicBezTo>
                <a:cubicBezTo>
                  <a:pt x="6519398" y="82452"/>
                  <a:pt x="6571830" y="137398"/>
                  <a:pt x="6571807" y="98636"/>
                </a:cubicBezTo>
                <a:cubicBezTo>
                  <a:pt x="6594702" y="123421"/>
                  <a:pt x="6634676" y="82071"/>
                  <a:pt x="6671880" y="82931"/>
                </a:cubicBezTo>
                <a:cubicBezTo>
                  <a:pt x="6678855" y="65407"/>
                  <a:pt x="6687415" y="66196"/>
                  <a:pt x="6702266" y="75470"/>
                </a:cubicBezTo>
                <a:cubicBezTo>
                  <a:pt x="6747004" y="78450"/>
                  <a:pt x="6798307" y="53072"/>
                  <a:pt x="6845802" y="24496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4308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86B056ED-B054-BD30-E8F4-1310E11A48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139" b="3111"/>
          <a:stretch/>
        </p:blipFill>
        <p:spPr>
          <a:xfrm>
            <a:off x="-3048" y="10"/>
            <a:ext cx="12191999" cy="685799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39743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</TotalTime>
  <Words>248</Words>
  <Application>Microsoft Office PowerPoint</Application>
  <PresentationFormat>Panorámica</PresentationFormat>
  <Paragraphs>37</Paragraphs>
  <Slides>15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15</vt:i4>
      </vt:variant>
    </vt:vector>
  </HeadingPairs>
  <TitlesOfParts>
    <vt:vector size="21" baseType="lpstr">
      <vt:lpstr>Amasis MT Pro Black</vt:lpstr>
      <vt:lpstr>Aptos</vt:lpstr>
      <vt:lpstr>Aptos Display</vt:lpstr>
      <vt:lpstr>Arial</vt:lpstr>
      <vt:lpstr>Arial Rounded MT Bold</vt:lpstr>
      <vt:lpstr>Tema de Office</vt:lpstr>
      <vt:lpstr>Presentación de PowerPoint</vt:lpstr>
      <vt:lpstr>Presentación de PowerPoint</vt:lpstr>
      <vt:lpstr>Modelo que se utilizo </vt:lpstr>
      <vt:lpstr>Colección de datos</vt:lpstr>
      <vt:lpstr> Feature engineering</vt:lpstr>
      <vt:lpstr>Transformación logarítmica</vt:lpstr>
      <vt:lpstr>Presentación de PowerPoint</vt:lpstr>
      <vt:lpstr>Metrica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Por que es  mejor </vt:lpstr>
      <vt:lpstr>Que mejorar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Sebastian Gines Lugo</dc:creator>
  <cp:lastModifiedBy>Sebastian Gines Lugo</cp:lastModifiedBy>
  <cp:revision>2</cp:revision>
  <dcterms:created xsi:type="dcterms:W3CDTF">2024-07-11T04:46:40Z</dcterms:created>
  <dcterms:modified xsi:type="dcterms:W3CDTF">2024-07-11T05:49:25Z</dcterms:modified>
</cp:coreProperties>
</file>